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65" r:id="rId2"/>
  </p:sldMasterIdLst>
  <p:notesMasterIdLst>
    <p:notesMasterId r:id="rId16"/>
  </p:notesMasterIdLst>
  <p:sldIdLst>
    <p:sldId id="256" r:id="rId3"/>
    <p:sldId id="258" r:id="rId4"/>
    <p:sldId id="285" r:id="rId5"/>
    <p:sldId id="288" r:id="rId6"/>
    <p:sldId id="283" r:id="rId7"/>
    <p:sldId id="290" r:id="rId8"/>
    <p:sldId id="281" r:id="rId9"/>
    <p:sldId id="287" r:id="rId10"/>
    <p:sldId id="289" r:id="rId11"/>
    <p:sldId id="292" r:id="rId12"/>
    <p:sldId id="291" r:id="rId13"/>
    <p:sldId id="282" r:id="rId14"/>
    <p:sldId id="276" r:id="rId15"/>
  </p:sldIdLst>
  <p:sldSz cx="16259175" cy="9145588"/>
  <p:notesSz cx="6858000" cy="9144000"/>
  <p:defaultTextStyle>
    <a:defPPr>
      <a:defRPr lang="de-DE"/>
    </a:defPPr>
    <a:lvl1pPr marL="0" algn="l" defTabSz="1625895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812947" algn="l" defTabSz="1625895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1625895" algn="l" defTabSz="1625895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2438842" algn="l" defTabSz="1625895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3251789" algn="l" defTabSz="1625895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4064737" algn="l" defTabSz="1625895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4877684" algn="l" defTabSz="1625895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5690631" algn="l" defTabSz="1625895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6503579" algn="l" defTabSz="1625895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orient="horz" pos="204">
          <p15:clr>
            <a:srgbClr val="A4A3A4"/>
          </p15:clr>
        </p15:guide>
        <p15:guide id="3" orient="horz" pos="930">
          <p15:clr>
            <a:srgbClr val="A4A3A4"/>
          </p15:clr>
        </p15:guide>
        <p15:guide id="4" orient="horz" pos="5602">
          <p15:clr>
            <a:srgbClr val="A4A3A4"/>
          </p15:clr>
        </p15:guide>
        <p15:guide id="5" orient="horz" pos="5465">
          <p15:clr>
            <a:srgbClr val="A4A3A4"/>
          </p15:clr>
        </p15:guide>
        <p15:guide id="6" orient="horz" pos="4830">
          <p15:clr>
            <a:srgbClr val="A4A3A4"/>
          </p15:clr>
        </p15:guide>
        <p15:guide id="7" orient="horz" pos="2789">
          <p15:clr>
            <a:srgbClr val="A4A3A4"/>
          </p15:clr>
        </p15:guide>
        <p15:guide id="8" orient="horz" pos="2971">
          <p15:clr>
            <a:srgbClr val="A4A3A4"/>
          </p15:clr>
        </p15:guide>
        <p15:guide id="9" pos="5121">
          <p15:clr>
            <a:srgbClr val="A4A3A4"/>
          </p15:clr>
        </p15:guide>
        <p15:guide id="10" pos="358">
          <p15:clr>
            <a:srgbClr val="A4A3A4"/>
          </p15:clr>
        </p15:guide>
        <p15:guide id="11" pos="9884">
          <p15:clr>
            <a:srgbClr val="A4A3A4"/>
          </p15:clr>
        </p15:guide>
        <p15:guide id="12" pos="9702">
          <p15:clr>
            <a:srgbClr val="A4A3A4"/>
          </p15:clr>
        </p15:guide>
        <p15:guide id="13" pos="1006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8816"/>
    <a:srgbClr val="FF750D"/>
    <a:srgbClr val="FF8A33"/>
    <a:srgbClr val="579718"/>
    <a:srgbClr val="6BA41E"/>
    <a:srgbClr val="7AAC21"/>
    <a:srgbClr val="839923"/>
    <a:srgbClr val="F686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93" autoAdjust="0"/>
    <p:restoredTop sz="94673" autoAdjust="0"/>
  </p:normalViewPr>
  <p:slideViewPr>
    <p:cSldViewPr showGuides="1">
      <p:cViewPr varScale="1">
        <p:scale>
          <a:sx n="52" d="100"/>
          <a:sy n="52" d="100"/>
        </p:scale>
        <p:origin x="488" y="48"/>
      </p:cViewPr>
      <p:guideLst>
        <p:guide orient="horz" pos="2880"/>
        <p:guide orient="horz" pos="204"/>
        <p:guide orient="horz" pos="930"/>
        <p:guide orient="horz" pos="5602"/>
        <p:guide orient="horz" pos="5465"/>
        <p:guide orient="horz" pos="4830"/>
        <p:guide orient="horz" pos="2789"/>
        <p:guide orient="horz" pos="2971"/>
        <p:guide pos="5121"/>
        <p:guide pos="358"/>
        <p:guide pos="9884"/>
        <p:guide pos="9702"/>
        <p:guide pos="1006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759AA2-B63A-4397-A788-18A90068B818}" type="datetimeFigureOut">
              <a:rPr lang="de-DE" smtClean="0"/>
              <a:t>09.05.2018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A4EC45-203C-415C-954C-DFD25680DF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061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62589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812947" algn="l" defTabSz="162589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625895" algn="l" defTabSz="162589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2438842" algn="l" defTabSz="162589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3251789" algn="l" defTabSz="162589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4064737" algn="l" defTabSz="162589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4877684" algn="l" defTabSz="162589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5690631" algn="l" defTabSz="162589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6503579" algn="l" defTabSz="162589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6259175" cy="9145786"/>
          </a:xfrm>
          <a:prstGeom prst="rect">
            <a:avLst/>
          </a:prstGeom>
        </p:spPr>
      </p:pic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575846" y="3786629"/>
            <a:ext cx="13170366" cy="3014097"/>
          </a:xfrm>
        </p:spPr>
        <p:txBody>
          <a:bodyPr wrap="square">
            <a:noAutofit/>
          </a:bodyPr>
          <a:lstStyle>
            <a:lvl1pPr marL="0" indent="0" algn="l">
              <a:spcBef>
                <a:spcPts val="0"/>
              </a:spcBef>
              <a:spcAft>
                <a:spcPts val="3600"/>
              </a:spcAft>
              <a:buNone/>
              <a:defRPr sz="3800">
                <a:solidFill>
                  <a:schemeClr val="bg1"/>
                </a:solidFill>
              </a:defRPr>
            </a:lvl1pPr>
            <a:lvl2pPr marL="0" indent="0" algn="l">
              <a:spcBef>
                <a:spcPts val="0"/>
              </a:spcBef>
              <a:buFont typeface="+mj-lt"/>
              <a:buNone/>
              <a:tabLst/>
              <a:defRPr sz="2500" baseline="0">
                <a:solidFill>
                  <a:schemeClr val="bg1"/>
                </a:solidFill>
              </a:defRPr>
            </a:lvl2pPr>
            <a:lvl3pPr marL="452438" indent="-452438" algn="l">
              <a:spcBef>
                <a:spcPts val="0"/>
              </a:spcBef>
              <a:buFont typeface="+mj-lt"/>
              <a:buAutoNum type="arabicPeriod"/>
              <a:defRPr lang="de-DE" sz="25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24388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517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647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776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6906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03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75846" y="2903543"/>
            <a:ext cx="13170366" cy="877163"/>
          </a:xfrm>
        </p:spPr>
        <p:txBody>
          <a:bodyPr anchor="b" anchorCtr="0">
            <a:noAutofit/>
          </a:bodyPr>
          <a:lstStyle>
            <a:lvl1pPr algn="l">
              <a:defRPr sz="57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17.02.17 | </a:t>
            </a:r>
            <a:fld id="{7510AB20-196B-3449-A337-304818AE867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1030" name="Picture 6"/>
          <p:cNvPicPr>
            <a:picLocks noChangeAspect="1" noChangeArrowheads="1"/>
          </p:cNvPicPr>
          <p:nvPr userDrawn="1"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0642" y="8086844"/>
            <a:ext cx="1297546" cy="87843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Bildplatzhalter 21"/>
          <p:cNvSpPr>
            <a:spLocks noGrp="1"/>
          </p:cNvSpPr>
          <p:nvPr>
            <p:ph type="pic" sz="quarter" idx="13"/>
          </p:nvPr>
        </p:nvSpPr>
        <p:spPr>
          <a:xfrm>
            <a:off x="14106945" y="2355493"/>
            <a:ext cx="1583905" cy="1583904"/>
          </a:xfrm>
        </p:spPr>
        <p:txBody>
          <a:bodyPr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Bild auf Platzhalter ziehen oder durch Klicken auf Symbol hinzufügen</a:t>
            </a:r>
            <a:endParaRPr lang="de-DE" dirty="0"/>
          </a:p>
        </p:txBody>
      </p:sp>
      <p:sp>
        <p:nvSpPr>
          <p:cNvPr id="29" name="Bildplatzhalter 21"/>
          <p:cNvSpPr>
            <a:spLocks noGrp="1"/>
          </p:cNvSpPr>
          <p:nvPr>
            <p:ph type="pic" sz="quarter" idx="14"/>
          </p:nvPr>
        </p:nvSpPr>
        <p:spPr>
          <a:xfrm>
            <a:off x="14106945" y="4068737"/>
            <a:ext cx="1583905" cy="1583904"/>
          </a:xfrm>
        </p:spPr>
        <p:txBody>
          <a:bodyPr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Bild auf Platzhalter ziehen oder durch Klicken auf Symbol hinzufügen</a:t>
            </a:r>
            <a:endParaRPr lang="de-DE" dirty="0"/>
          </a:p>
        </p:txBody>
      </p:sp>
      <p:sp>
        <p:nvSpPr>
          <p:cNvPr id="30" name="Bildplatzhalter 21"/>
          <p:cNvSpPr>
            <a:spLocks noGrp="1"/>
          </p:cNvSpPr>
          <p:nvPr>
            <p:ph type="pic" sz="quarter" idx="15"/>
          </p:nvPr>
        </p:nvSpPr>
        <p:spPr>
          <a:xfrm>
            <a:off x="14106945" y="5781982"/>
            <a:ext cx="1583905" cy="1583904"/>
          </a:xfrm>
        </p:spPr>
        <p:txBody>
          <a:bodyPr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Bild auf Platzhalter ziehen oder durch Klicken auf Symbol hinzufügen</a:t>
            </a:r>
            <a:endParaRPr lang="de-DE" dirty="0"/>
          </a:p>
        </p:txBody>
      </p:sp>
      <p:pic>
        <p:nvPicPr>
          <p:cNvPr id="11" name="Bild 10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22" y="856590"/>
            <a:ext cx="5191301" cy="1411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223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8800" y="3694837"/>
            <a:ext cx="14833125" cy="1754326"/>
          </a:xfrm>
        </p:spPr>
        <p:txBody>
          <a:bodyPr anchor="t"/>
          <a:lstStyle>
            <a:lvl1pPr algn="ctr">
              <a:defRPr sz="5700" b="1" cap="all"/>
            </a:lvl1pPr>
          </a:lstStyle>
          <a:p>
            <a:r>
              <a:rPr lang="de-DE" smtClean="0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68800" y="1694239"/>
            <a:ext cx="14833125" cy="1889084"/>
          </a:xfrm>
        </p:spPr>
        <p:txBody>
          <a:bodyPr anchor="b"/>
          <a:lstStyle>
            <a:lvl1pPr marL="0" indent="0" algn="ctr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1pPr>
            <a:lvl2pPr marL="81294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895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3pPr>
            <a:lvl4pPr marL="2438842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4pPr>
            <a:lvl5pPr marL="3251789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5pPr>
            <a:lvl6pPr marL="4064737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6pPr>
            <a:lvl7pPr marL="4877684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7pPr>
            <a:lvl8pPr marL="5690631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8pPr>
            <a:lvl9pPr marL="6503579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 smtClean="0"/>
              <a:t>17.02.17 | </a:t>
            </a:r>
            <a:fld id="{852AFBD9-7CB8-B240-9016-33C1B7EB779F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6338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 smtClean="0"/>
              <a:t>17.02.17 | </a:t>
            </a:r>
            <a:fld id="{20CF731E-3295-6644-BCE0-AF85ABC4D8D2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54882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 smtClean="0"/>
              <a:t>17.02.17 | </a:t>
            </a:r>
            <a:fld id="{72B46E70-6EE6-B646-A7DC-40C88F60BCE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24107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6259175" cy="9145786"/>
          </a:xfrm>
          <a:prstGeom prst="rect">
            <a:avLst/>
          </a:prstGeom>
        </p:spPr>
      </p:pic>
      <p:pic>
        <p:nvPicPr>
          <p:cNvPr id="15" name="Bild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22" y="856590"/>
            <a:ext cx="5191301" cy="1411948"/>
          </a:xfrm>
          <a:prstGeom prst="rect">
            <a:avLst/>
          </a:prstGeom>
        </p:spPr>
      </p:pic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575846" y="3786629"/>
            <a:ext cx="13170366" cy="3014097"/>
          </a:xfrm>
        </p:spPr>
        <p:txBody>
          <a:bodyPr wrap="square">
            <a:noAutofit/>
          </a:bodyPr>
          <a:lstStyle>
            <a:lvl1pPr marL="0" indent="0" algn="l">
              <a:spcBef>
                <a:spcPts val="0"/>
              </a:spcBef>
              <a:spcAft>
                <a:spcPts val="3600"/>
              </a:spcAft>
              <a:buNone/>
              <a:defRPr sz="3800">
                <a:solidFill>
                  <a:schemeClr val="bg1"/>
                </a:solidFill>
              </a:defRPr>
            </a:lvl1pPr>
            <a:lvl2pPr marL="0" indent="0" algn="l">
              <a:spcBef>
                <a:spcPts val="0"/>
              </a:spcBef>
              <a:buFont typeface="+mj-lt"/>
              <a:buNone/>
              <a:tabLst/>
              <a:defRPr sz="2500" baseline="0">
                <a:solidFill>
                  <a:schemeClr val="bg1"/>
                </a:solidFill>
              </a:defRPr>
            </a:lvl2pPr>
            <a:lvl3pPr marL="452438" indent="-452438" algn="l">
              <a:spcBef>
                <a:spcPts val="0"/>
              </a:spcBef>
              <a:buFont typeface="+mj-lt"/>
              <a:buAutoNum type="arabicPeriod"/>
              <a:defRPr sz="2500" baseline="0">
                <a:solidFill>
                  <a:schemeClr val="bg1"/>
                </a:solidFill>
              </a:defRPr>
            </a:lvl3pPr>
            <a:lvl4pPr marL="24388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517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647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776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6906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03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</a:p>
          <a:p>
            <a:pPr lvl="1"/>
            <a:r>
              <a:rPr lang="de-DE" dirty="0" smtClean="0"/>
              <a:t>Nicht nummeriert</a:t>
            </a:r>
          </a:p>
          <a:p>
            <a:pPr lvl="2"/>
            <a:r>
              <a:rPr lang="de-DE" dirty="0" smtClean="0"/>
              <a:t>Aufzählung nummeriert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75845" y="2903543"/>
            <a:ext cx="13170366" cy="877163"/>
          </a:xfrm>
        </p:spPr>
        <p:txBody>
          <a:bodyPr anchor="b" anchorCtr="0">
            <a:noAutofit/>
          </a:bodyPr>
          <a:lstStyle>
            <a:lvl1pPr algn="l">
              <a:defRPr sz="57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22" name="Bildplatzhalter 21"/>
          <p:cNvSpPr>
            <a:spLocks noGrp="1"/>
          </p:cNvSpPr>
          <p:nvPr>
            <p:ph type="pic" sz="quarter" idx="13"/>
          </p:nvPr>
        </p:nvSpPr>
        <p:spPr>
          <a:xfrm>
            <a:off x="14106945" y="2355493"/>
            <a:ext cx="1583905" cy="1583904"/>
          </a:xfrm>
        </p:spPr>
        <p:txBody>
          <a:bodyPr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29" name="Bildplatzhalter 21"/>
          <p:cNvSpPr>
            <a:spLocks noGrp="1"/>
          </p:cNvSpPr>
          <p:nvPr>
            <p:ph type="pic" sz="quarter" idx="14"/>
          </p:nvPr>
        </p:nvSpPr>
        <p:spPr>
          <a:xfrm>
            <a:off x="14106945" y="4068737"/>
            <a:ext cx="1583905" cy="1583904"/>
          </a:xfrm>
        </p:spPr>
        <p:txBody>
          <a:bodyPr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30" name="Bildplatzhalter 21"/>
          <p:cNvSpPr>
            <a:spLocks noGrp="1"/>
          </p:cNvSpPr>
          <p:nvPr>
            <p:ph type="pic" sz="quarter" idx="15"/>
          </p:nvPr>
        </p:nvSpPr>
        <p:spPr>
          <a:xfrm>
            <a:off x="14106945" y="5781982"/>
            <a:ext cx="1583905" cy="1583904"/>
          </a:xfrm>
        </p:spPr>
        <p:txBody>
          <a:bodyPr/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16" name="Picture 6"/>
          <p:cNvPicPr>
            <a:picLocks noChangeAspect="1" noChangeArrowheads="1"/>
          </p:cNvPicPr>
          <p:nvPr userDrawn="1"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0642" y="8086844"/>
            <a:ext cx="1297546" cy="87843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Datumsplatzhalter 3"/>
          <p:cNvSpPr>
            <a:spLocks noGrp="1"/>
          </p:cNvSpPr>
          <p:nvPr>
            <p:ph type="dt" sz="half" idx="10"/>
          </p:nvPr>
        </p:nvSpPr>
        <p:spPr>
          <a:xfrm>
            <a:off x="568325" y="8657090"/>
            <a:ext cx="1920375" cy="16417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17.02.17 | </a:t>
            </a:r>
            <a:fld id="{7510AB20-196B-3449-A337-304818AE867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81375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1 x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13" name="Inhaltsplatzhalter 9"/>
          <p:cNvSpPr>
            <a:spLocks noGrp="1"/>
          </p:cNvSpPr>
          <p:nvPr>
            <p:ph sz="quarter" idx="16"/>
          </p:nvPr>
        </p:nvSpPr>
        <p:spPr>
          <a:xfrm>
            <a:off x="568325" y="1476375"/>
            <a:ext cx="14833600" cy="6191250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2"/>
          </p:nvPr>
        </p:nvSpPr>
        <p:spPr>
          <a:xfrm>
            <a:off x="568325" y="8657090"/>
            <a:ext cx="1920375" cy="16417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B80E531-5A91-4228-85C1-6877B6FFA66C}" type="datetime1">
              <a:rPr lang="de-DE" smtClean="0"/>
              <a:pPr/>
              <a:t>09.05.2018</a:t>
            </a:fld>
            <a:r>
              <a:rPr lang="de-DE" dirty="0" smtClean="0"/>
              <a:t> | </a:t>
            </a:r>
            <a:fld id="{14CB96FA-8AF3-6A45-A98D-E824D39A6FCD}" type="slidenum">
              <a:rPr lang="de-DE" smtClean="0"/>
              <a:pPr/>
              <a:t>‹Nr.›</a:t>
            </a:fld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226885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2 x Inhalt (Text oder Bil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20" name="Inhaltsplatzhalter 18"/>
          <p:cNvSpPr>
            <a:spLocks noGrp="1"/>
          </p:cNvSpPr>
          <p:nvPr>
            <p:ph sz="quarter" idx="16"/>
          </p:nvPr>
        </p:nvSpPr>
        <p:spPr>
          <a:xfrm>
            <a:off x="568326" y="1476375"/>
            <a:ext cx="7273229" cy="6191250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21" name="Inhaltsplatzhalter 18"/>
          <p:cNvSpPr>
            <a:spLocks noGrp="1"/>
          </p:cNvSpPr>
          <p:nvPr>
            <p:ph sz="quarter" idx="17"/>
          </p:nvPr>
        </p:nvSpPr>
        <p:spPr>
          <a:xfrm>
            <a:off x="8128696" y="1476375"/>
            <a:ext cx="7273229" cy="6191250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8" name="Datumsplatzhalter 3"/>
          <p:cNvSpPr>
            <a:spLocks noGrp="1"/>
          </p:cNvSpPr>
          <p:nvPr>
            <p:ph type="dt" sz="half" idx="2"/>
          </p:nvPr>
        </p:nvSpPr>
        <p:spPr>
          <a:xfrm>
            <a:off x="568325" y="8657090"/>
            <a:ext cx="1920375" cy="16417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B80E531-5A91-4228-85C1-6877B6FFA66C}" type="datetime1">
              <a:rPr lang="de-DE" smtClean="0"/>
              <a:pPr/>
              <a:t>09.05.2018</a:t>
            </a:fld>
            <a:r>
              <a:rPr lang="de-DE" dirty="0" smtClean="0"/>
              <a:t> | </a:t>
            </a:r>
            <a:fld id="{14CB96FA-8AF3-6A45-A98D-E824D39A6FCD}" type="slidenum">
              <a:rPr lang="de-DE" smtClean="0"/>
              <a:pPr/>
              <a:t>‹Nr.›</a:t>
            </a:fld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542700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3 x Inhalt (Text oder Bil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11" name="Inhaltsplatzhalter 9"/>
          <p:cNvSpPr>
            <a:spLocks noGrp="1"/>
          </p:cNvSpPr>
          <p:nvPr>
            <p:ph sz="quarter" idx="15"/>
          </p:nvPr>
        </p:nvSpPr>
        <p:spPr>
          <a:xfrm>
            <a:off x="568325" y="1476375"/>
            <a:ext cx="4752950" cy="6191250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12" name="Inhaltsplatzhalter 9"/>
          <p:cNvSpPr>
            <a:spLocks noGrp="1"/>
          </p:cNvSpPr>
          <p:nvPr>
            <p:ph sz="quarter" idx="16"/>
          </p:nvPr>
        </p:nvSpPr>
        <p:spPr>
          <a:xfrm>
            <a:off x="5608650" y="1476375"/>
            <a:ext cx="4752950" cy="6191250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13" name="Inhaltsplatzhalter 9"/>
          <p:cNvSpPr>
            <a:spLocks noGrp="1"/>
          </p:cNvSpPr>
          <p:nvPr>
            <p:ph sz="quarter" idx="17"/>
          </p:nvPr>
        </p:nvSpPr>
        <p:spPr>
          <a:xfrm>
            <a:off x="10648975" y="1476375"/>
            <a:ext cx="4752950" cy="6191250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9" name="Datumsplatzhalter 3"/>
          <p:cNvSpPr>
            <a:spLocks noGrp="1"/>
          </p:cNvSpPr>
          <p:nvPr>
            <p:ph type="dt" sz="half" idx="2"/>
          </p:nvPr>
        </p:nvSpPr>
        <p:spPr>
          <a:xfrm>
            <a:off x="568325" y="8657090"/>
            <a:ext cx="1920375" cy="16417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B80E531-5A91-4228-85C1-6877B6FFA66C}" type="datetime1">
              <a:rPr lang="de-DE" smtClean="0"/>
              <a:pPr/>
              <a:t>09.05.2018</a:t>
            </a:fld>
            <a:r>
              <a:rPr lang="de-DE" dirty="0" smtClean="0"/>
              <a:t> | </a:t>
            </a:r>
            <a:fld id="{14CB96FA-8AF3-6A45-A98D-E824D39A6FCD}" type="slidenum">
              <a:rPr lang="de-DE" smtClean="0"/>
              <a:pPr/>
              <a:t>‹Nr.›</a:t>
            </a:fld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3939932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4 x Inhalt (Text oder Bil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12" name="Inhaltsplatzhalter 10"/>
          <p:cNvSpPr>
            <a:spLocks noGrp="1"/>
          </p:cNvSpPr>
          <p:nvPr>
            <p:ph sz="quarter" idx="16"/>
          </p:nvPr>
        </p:nvSpPr>
        <p:spPr>
          <a:xfrm>
            <a:off x="568327" y="1476375"/>
            <a:ext cx="3496468" cy="6191250"/>
          </a:xfrm>
        </p:spPr>
        <p:txBody>
          <a:bodyPr/>
          <a:lstStyle>
            <a:lvl5pPr>
              <a:defRPr/>
            </a:lvl5pPr>
            <a:lvl6pPr marL="1617663" indent="0">
              <a:buNone/>
              <a:defRPr/>
            </a:lvl6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13" name="Inhaltsplatzhalter 10"/>
          <p:cNvSpPr>
            <a:spLocks noGrp="1"/>
          </p:cNvSpPr>
          <p:nvPr>
            <p:ph sz="quarter" idx="17"/>
          </p:nvPr>
        </p:nvSpPr>
        <p:spPr>
          <a:xfrm>
            <a:off x="4348552" y="1476375"/>
            <a:ext cx="3496468" cy="6191250"/>
          </a:xfrm>
        </p:spPr>
        <p:txBody>
          <a:bodyPr/>
          <a:lstStyle>
            <a:lvl5pPr>
              <a:defRPr/>
            </a:lvl5pPr>
            <a:lvl6pPr marL="1617663" indent="0">
              <a:buNone/>
              <a:defRPr/>
            </a:lvl6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14" name="Inhaltsplatzhalter 10"/>
          <p:cNvSpPr>
            <a:spLocks noGrp="1"/>
          </p:cNvSpPr>
          <p:nvPr>
            <p:ph sz="quarter" idx="18"/>
          </p:nvPr>
        </p:nvSpPr>
        <p:spPr>
          <a:xfrm>
            <a:off x="8128777" y="1476375"/>
            <a:ext cx="3496468" cy="6191250"/>
          </a:xfrm>
        </p:spPr>
        <p:txBody>
          <a:bodyPr/>
          <a:lstStyle>
            <a:lvl5pPr>
              <a:defRPr/>
            </a:lvl5pPr>
            <a:lvl6pPr marL="1617663" indent="0">
              <a:buNone/>
              <a:defRPr/>
            </a:lvl6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15" name="Inhaltsplatzhalter 10"/>
          <p:cNvSpPr>
            <a:spLocks noGrp="1"/>
          </p:cNvSpPr>
          <p:nvPr>
            <p:ph sz="quarter" idx="19"/>
          </p:nvPr>
        </p:nvSpPr>
        <p:spPr>
          <a:xfrm>
            <a:off x="11909003" y="1476375"/>
            <a:ext cx="3496468" cy="6191250"/>
          </a:xfrm>
        </p:spPr>
        <p:txBody>
          <a:bodyPr/>
          <a:lstStyle>
            <a:lvl5pPr>
              <a:defRPr/>
            </a:lvl5pPr>
            <a:lvl6pPr marL="1617663" indent="0">
              <a:buNone/>
              <a:defRPr/>
            </a:lvl6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568325" y="8657090"/>
            <a:ext cx="1920375" cy="16417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B80E531-5A91-4228-85C1-6877B6FFA66C}" type="datetime1">
              <a:rPr lang="de-DE" smtClean="0"/>
              <a:pPr/>
              <a:t>09.05.2018</a:t>
            </a:fld>
            <a:r>
              <a:rPr lang="de-DE" dirty="0" smtClean="0"/>
              <a:t> | </a:t>
            </a:r>
            <a:fld id="{14CB96FA-8AF3-6A45-A98D-E824D39A6FCD}" type="slidenum">
              <a:rPr lang="de-DE" smtClean="0"/>
              <a:pPr/>
              <a:t>‹Nr.›</a:t>
            </a:fld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433525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2 + 2 Inhalte (Text oder Bil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14" name="Inhaltsplatzhalter 12"/>
          <p:cNvSpPr>
            <a:spLocks noGrp="1"/>
          </p:cNvSpPr>
          <p:nvPr>
            <p:ph sz="quarter" idx="16"/>
          </p:nvPr>
        </p:nvSpPr>
        <p:spPr>
          <a:xfrm>
            <a:off x="568325" y="1476375"/>
            <a:ext cx="7273230" cy="2951163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15" name="Inhaltsplatzhalter 12"/>
          <p:cNvSpPr>
            <a:spLocks noGrp="1"/>
          </p:cNvSpPr>
          <p:nvPr>
            <p:ph sz="quarter" idx="17"/>
          </p:nvPr>
        </p:nvSpPr>
        <p:spPr>
          <a:xfrm>
            <a:off x="8129588" y="1476375"/>
            <a:ext cx="7273230" cy="2951163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16" name="Inhaltsplatzhalter 12"/>
          <p:cNvSpPr>
            <a:spLocks noGrp="1"/>
          </p:cNvSpPr>
          <p:nvPr>
            <p:ph sz="quarter" idx="18"/>
          </p:nvPr>
        </p:nvSpPr>
        <p:spPr>
          <a:xfrm>
            <a:off x="568325" y="4716462"/>
            <a:ext cx="7273230" cy="2951163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17" name="Inhaltsplatzhalter 12"/>
          <p:cNvSpPr>
            <a:spLocks noGrp="1"/>
          </p:cNvSpPr>
          <p:nvPr>
            <p:ph sz="quarter" idx="19"/>
          </p:nvPr>
        </p:nvSpPr>
        <p:spPr>
          <a:xfrm>
            <a:off x="8129588" y="4716462"/>
            <a:ext cx="7273230" cy="2951163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568325" y="8657090"/>
            <a:ext cx="1920375" cy="16417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B80E531-5A91-4228-85C1-6877B6FFA66C}" type="datetime1">
              <a:rPr lang="de-DE" smtClean="0"/>
              <a:pPr/>
              <a:t>09.05.2018</a:t>
            </a:fld>
            <a:r>
              <a:rPr lang="de-DE" dirty="0" smtClean="0"/>
              <a:t> | </a:t>
            </a:r>
            <a:fld id="{14CB96FA-8AF3-6A45-A98D-E824D39A6FCD}" type="slidenum">
              <a:rPr lang="de-DE" smtClean="0"/>
              <a:pPr/>
              <a:t>‹Nr.›</a:t>
            </a:fld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2555646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3 + 3 Inhalte (Text oder Bil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17" name="Inhaltsplatzhalter 15"/>
          <p:cNvSpPr>
            <a:spLocks noGrp="1"/>
          </p:cNvSpPr>
          <p:nvPr>
            <p:ph sz="quarter" idx="20"/>
          </p:nvPr>
        </p:nvSpPr>
        <p:spPr>
          <a:xfrm>
            <a:off x="568326" y="1476375"/>
            <a:ext cx="4752949" cy="2951163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18" name="Inhaltsplatzhalter 15"/>
          <p:cNvSpPr>
            <a:spLocks noGrp="1"/>
          </p:cNvSpPr>
          <p:nvPr>
            <p:ph sz="quarter" idx="21"/>
          </p:nvPr>
        </p:nvSpPr>
        <p:spPr>
          <a:xfrm>
            <a:off x="5608651" y="1476375"/>
            <a:ext cx="4752949" cy="2951163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19" name="Inhaltsplatzhalter 15"/>
          <p:cNvSpPr>
            <a:spLocks noGrp="1"/>
          </p:cNvSpPr>
          <p:nvPr>
            <p:ph sz="quarter" idx="22"/>
          </p:nvPr>
        </p:nvSpPr>
        <p:spPr>
          <a:xfrm>
            <a:off x="10648976" y="1476375"/>
            <a:ext cx="4752949" cy="2951163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20" name="Inhaltsplatzhalter 15"/>
          <p:cNvSpPr>
            <a:spLocks noGrp="1"/>
          </p:cNvSpPr>
          <p:nvPr>
            <p:ph sz="quarter" idx="23"/>
          </p:nvPr>
        </p:nvSpPr>
        <p:spPr>
          <a:xfrm>
            <a:off x="568326" y="4716462"/>
            <a:ext cx="4752949" cy="2951163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21" name="Inhaltsplatzhalter 15"/>
          <p:cNvSpPr>
            <a:spLocks noGrp="1"/>
          </p:cNvSpPr>
          <p:nvPr>
            <p:ph sz="quarter" idx="24"/>
          </p:nvPr>
        </p:nvSpPr>
        <p:spPr>
          <a:xfrm>
            <a:off x="5608651" y="4716462"/>
            <a:ext cx="4752949" cy="2951163"/>
          </a:xfrm>
        </p:spPr>
        <p:txBody>
          <a:bodyPr/>
          <a:lstStyle>
            <a:lvl4pPr>
              <a:defRPr/>
            </a:lvl4pPr>
            <a:lvl5pPr marL="1255713" indent="0">
              <a:buNone/>
              <a:defRPr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22" name="Inhaltsplatzhalter 15"/>
          <p:cNvSpPr>
            <a:spLocks noGrp="1"/>
          </p:cNvSpPr>
          <p:nvPr>
            <p:ph sz="quarter" idx="25"/>
          </p:nvPr>
        </p:nvSpPr>
        <p:spPr>
          <a:xfrm>
            <a:off x="10648976" y="4716462"/>
            <a:ext cx="4752949" cy="2951163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12" name="Datumsplatzhalter 3"/>
          <p:cNvSpPr>
            <a:spLocks noGrp="1"/>
          </p:cNvSpPr>
          <p:nvPr>
            <p:ph type="dt" sz="half" idx="2"/>
          </p:nvPr>
        </p:nvSpPr>
        <p:spPr>
          <a:xfrm>
            <a:off x="568325" y="8657090"/>
            <a:ext cx="1920375" cy="16417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B80E531-5A91-4228-85C1-6877B6FFA66C}" type="datetime1">
              <a:rPr lang="de-DE" smtClean="0"/>
              <a:pPr/>
              <a:t>09.05.2018</a:t>
            </a:fld>
            <a:r>
              <a:rPr lang="de-DE" dirty="0" smtClean="0"/>
              <a:t> | </a:t>
            </a:r>
            <a:fld id="{14CB96FA-8AF3-6A45-A98D-E824D39A6FCD}" type="slidenum">
              <a:rPr lang="de-DE" smtClean="0"/>
              <a:pPr/>
              <a:t>‹Nr.›</a:t>
            </a:fld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3583853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1 x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 smtClean="0"/>
              <a:t>17.02.17 | </a:t>
            </a:r>
            <a:fld id="{9B7345F8-52BD-124A-8344-C2F654A9143F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Inhaltsplatzhalter 9"/>
          <p:cNvSpPr>
            <a:spLocks noGrp="1"/>
          </p:cNvSpPr>
          <p:nvPr>
            <p:ph sz="quarter" idx="16"/>
          </p:nvPr>
        </p:nvSpPr>
        <p:spPr>
          <a:xfrm>
            <a:off x="568325" y="1476375"/>
            <a:ext cx="14833600" cy="6191250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853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4 + 4 Inhalte (Text oder Bil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20" name="Inhaltsplatzhalter 18"/>
          <p:cNvSpPr>
            <a:spLocks noGrp="1"/>
          </p:cNvSpPr>
          <p:nvPr>
            <p:ph sz="quarter" idx="20"/>
          </p:nvPr>
        </p:nvSpPr>
        <p:spPr>
          <a:xfrm>
            <a:off x="568325" y="1476375"/>
            <a:ext cx="3491705" cy="2951163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  <a:endParaRPr lang="de-DE" dirty="0"/>
          </a:p>
        </p:txBody>
      </p:sp>
      <p:sp>
        <p:nvSpPr>
          <p:cNvPr id="21" name="Inhaltsplatzhalter 18"/>
          <p:cNvSpPr>
            <a:spLocks noGrp="1"/>
          </p:cNvSpPr>
          <p:nvPr>
            <p:ph sz="quarter" idx="21"/>
          </p:nvPr>
        </p:nvSpPr>
        <p:spPr>
          <a:xfrm>
            <a:off x="4348957" y="1476375"/>
            <a:ext cx="3491705" cy="2951163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  <a:endParaRPr lang="de-DE" dirty="0"/>
          </a:p>
        </p:txBody>
      </p:sp>
      <p:sp>
        <p:nvSpPr>
          <p:cNvPr id="22" name="Inhaltsplatzhalter 18"/>
          <p:cNvSpPr>
            <a:spLocks noGrp="1"/>
          </p:cNvSpPr>
          <p:nvPr>
            <p:ph sz="quarter" idx="22"/>
          </p:nvPr>
        </p:nvSpPr>
        <p:spPr>
          <a:xfrm>
            <a:off x="8129589" y="1476375"/>
            <a:ext cx="3491705" cy="2951163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  <a:endParaRPr lang="de-DE" dirty="0"/>
          </a:p>
        </p:txBody>
      </p:sp>
      <p:sp>
        <p:nvSpPr>
          <p:cNvPr id="23" name="Inhaltsplatzhalter 18"/>
          <p:cNvSpPr>
            <a:spLocks noGrp="1"/>
          </p:cNvSpPr>
          <p:nvPr>
            <p:ph sz="quarter" idx="23"/>
          </p:nvPr>
        </p:nvSpPr>
        <p:spPr>
          <a:xfrm>
            <a:off x="11910220" y="1476375"/>
            <a:ext cx="3491705" cy="2951163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  <a:endParaRPr lang="de-DE" dirty="0"/>
          </a:p>
        </p:txBody>
      </p:sp>
      <p:sp>
        <p:nvSpPr>
          <p:cNvPr id="24" name="Inhaltsplatzhalter 18"/>
          <p:cNvSpPr>
            <a:spLocks noGrp="1"/>
          </p:cNvSpPr>
          <p:nvPr>
            <p:ph sz="quarter" idx="24"/>
          </p:nvPr>
        </p:nvSpPr>
        <p:spPr>
          <a:xfrm>
            <a:off x="568325" y="4716462"/>
            <a:ext cx="3491705" cy="2951163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  <a:endParaRPr lang="de-DE" dirty="0"/>
          </a:p>
        </p:txBody>
      </p:sp>
      <p:sp>
        <p:nvSpPr>
          <p:cNvPr id="25" name="Inhaltsplatzhalter 18"/>
          <p:cNvSpPr>
            <a:spLocks noGrp="1"/>
          </p:cNvSpPr>
          <p:nvPr>
            <p:ph sz="quarter" idx="25"/>
          </p:nvPr>
        </p:nvSpPr>
        <p:spPr>
          <a:xfrm>
            <a:off x="4348957" y="4716462"/>
            <a:ext cx="3491705" cy="2951163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  <a:endParaRPr lang="de-DE" dirty="0"/>
          </a:p>
        </p:txBody>
      </p:sp>
      <p:sp>
        <p:nvSpPr>
          <p:cNvPr id="26" name="Inhaltsplatzhalter 18"/>
          <p:cNvSpPr>
            <a:spLocks noGrp="1"/>
          </p:cNvSpPr>
          <p:nvPr>
            <p:ph sz="quarter" idx="26"/>
          </p:nvPr>
        </p:nvSpPr>
        <p:spPr>
          <a:xfrm>
            <a:off x="8129589" y="4716462"/>
            <a:ext cx="3491705" cy="2951163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  <a:endParaRPr lang="de-DE" dirty="0"/>
          </a:p>
        </p:txBody>
      </p:sp>
      <p:sp>
        <p:nvSpPr>
          <p:cNvPr id="27" name="Inhaltsplatzhalter 18"/>
          <p:cNvSpPr>
            <a:spLocks noGrp="1"/>
          </p:cNvSpPr>
          <p:nvPr>
            <p:ph sz="quarter" idx="27"/>
          </p:nvPr>
        </p:nvSpPr>
        <p:spPr>
          <a:xfrm>
            <a:off x="11910220" y="4716462"/>
            <a:ext cx="3491705" cy="2951163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  <a:endParaRPr lang="de-DE" dirty="0"/>
          </a:p>
        </p:txBody>
      </p:sp>
      <p:sp>
        <p:nvSpPr>
          <p:cNvPr id="14" name="Datumsplatzhalter 3"/>
          <p:cNvSpPr>
            <a:spLocks noGrp="1"/>
          </p:cNvSpPr>
          <p:nvPr>
            <p:ph type="dt" sz="half" idx="2"/>
          </p:nvPr>
        </p:nvSpPr>
        <p:spPr>
          <a:xfrm>
            <a:off x="568325" y="8657090"/>
            <a:ext cx="1920375" cy="16417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B80E531-5A91-4228-85C1-6877B6FFA66C}" type="datetime1">
              <a:rPr lang="de-DE" smtClean="0"/>
              <a:pPr/>
              <a:t>09.05.2018</a:t>
            </a:fld>
            <a:r>
              <a:rPr lang="de-DE" dirty="0" smtClean="0"/>
              <a:t> | </a:t>
            </a:r>
            <a:fld id="{14CB96FA-8AF3-6A45-A98D-E824D39A6FCD}" type="slidenum">
              <a:rPr lang="de-DE" smtClean="0"/>
              <a:pPr/>
              <a:t>‹Nr.›</a:t>
            </a:fld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459601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Bild vollfläch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6259175" cy="9145588"/>
          </a:xfrm>
        </p:spPr>
        <p:txBody>
          <a:bodyPr tIns="3648661" anchor="t" anchorCtr="0"/>
          <a:lstStyle>
            <a:lvl1pPr algn="ctr">
              <a:defRPr/>
            </a:lvl1pPr>
          </a:lstStyle>
          <a:p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568325" y="8657090"/>
            <a:ext cx="1920375" cy="16417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B80E531-5A91-4228-85C1-6877B6FFA66C}" type="datetime1">
              <a:rPr lang="de-DE" smtClean="0"/>
              <a:pPr/>
              <a:t>09.05.2018</a:t>
            </a:fld>
            <a:r>
              <a:rPr lang="de-DE" dirty="0" smtClean="0"/>
              <a:t> | </a:t>
            </a:r>
            <a:fld id="{14CB96FA-8AF3-6A45-A98D-E824D39A6FCD}" type="slidenum">
              <a:rPr lang="de-DE" smtClean="0"/>
              <a:pPr/>
              <a:t>‹Nr.›</a:t>
            </a:fld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357913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8800" y="3694837"/>
            <a:ext cx="14833125" cy="1754326"/>
          </a:xfrm>
        </p:spPr>
        <p:txBody>
          <a:bodyPr anchor="t"/>
          <a:lstStyle>
            <a:lvl1pPr algn="ctr">
              <a:defRPr sz="5700" b="1" cap="all"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68800" y="1694239"/>
            <a:ext cx="14833125" cy="1889084"/>
          </a:xfrm>
        </p:spPr>
        <p:txBody>
          <a:bodyPr anchor="b"/>
          <a:lstStyle>
            <a:lvl1pPr marL="0" indent="0" algn="ctr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1pPr>
            <a:lvl2pPr marL="81294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895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3pPr>
            <a:lvl4pPr marL="2438842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4pPr>
            <a:lvl5pPr marL="3251789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5pPr>
            <a:lvl6pPr marL="4064737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6pPr>
            <a:lvl7pPr marL="4877684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7pPr>
            <a:lvl8pPr marL="5690631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8pPr>
            <a:lvl9pPr marL="6503579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2"/>
          </p:nvPr>
        </p:nvSpPr>
        <p:spPr>
          <a:xfrm>
            <a:off x="568325" y="8657090"/>
            <a:ext cx="1920375" cy="16417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B80E531-5A91-4228-85C1-6877B6FFA66C}" type="datetime1">
              <a:rPr lang="de-DE" smtClean="0"/>
              <a:pPr/>
              <a:t>09.05.2018</a:t>
            </a:fld>
            <a:r>
              <a:rPr lang="de-DE" dirty="0" smtClean="0"/>
              <a:t> | </a:t>
            </a:r>
            <a:fld id="{14CB96FA-8AF3-6A45-A98D-E824D39A6FCD}" type="slidenum">
              <a:rPr lang="de-DE" smtClean="0"/>
              <a:pPr/>
              <a:t>‹Nr.›</a:t>
            </a:fld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3026275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2"/>
          </p:nvPr>
        </p:nvSpPr>
        <p:spPr>
          <a:xfrm>
            <a:off x="568325" y="8657090"/>
            <a:ext cx="1920375" cy="16417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B80E531-5A91-4228-85C1-6877B6FFA66C}" type="datetime1">
              <a:rPr lang="de-DE" smtClean="0"/>
              <a:pPr/>
              <a:t>09.05.2018</a:t>
            </a:fld>
            <a:r>
              <a:rPr lang="de-DE" dirty="0" smtClean="0"/>
              <a:t> | </a:t>
            </a:r>
            <a:fld id="{14CB96FA-8AF3-6A45-A98D-E824D39A6FCD}" type="slidenum">
              <a:rPr lang="de-DE" smtClean="0"/>
              <a:pPr/>
              <a:t>‹Nr.›</a:t>
            </a:fld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3446965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3"/>
          <p:cNvSpPr>
            <a:spLocks noGrp="1"/>
          </p:cNvSpPr>
          <p:nvPr>
            <p:ph type="dt" sz="half" idx="2"/>
          </p:nvPr>
        </p:nvSpPr>
        <p:spPr>
          <a:xfrm>
            <a:off x="568325" y="8657090"/>
            <a:ext cx="1920375" cy="16417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B80E531-5A91-4228-85C1-6877B6FFA66C}" type="datetime1">
              <a:rPr lang="de-DE" smtClean="0"/>
              <a:pPr/>
              <a:t>09.05.2018</a:t>
            </a:fld>
            <a:r>
              <a:rPr lang="de-DE" dirty="0" smtClean="0"/>
              <a:t> | </a:t>
            </a:r>
            <a:fld id="{14CB96FA-8AF3-6A45-A98D-E824D39A6FCD}" type="slidenum">
              <a:rPr lang="de-DE" smtClean="0"/>
              <a:pPr/>
              <a:t>‹Nr.›</a:t>
            </a:fld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200040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2 x Inhalt (Text oder Bil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 smtClean="0"/>
              <a:t>17.02.17 | </a:t>
            </a:r>
            <a:fld id="{4892E8D5-2BFB-2740-81BD-6428C1BA6B40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0" name="Inhaltsplatzhalter 18"/>
          <p:cNvSpPr>
            <a:spLocks noGrp="1"/>
          </p:cNvSpPr>
          <p:nvPr>
            <p:ph sz="quarter" idx="16"/>
          </p:nvPr>
        </p:nvSpPr>
        <p:spPr>
          <a:xfrm>
            <a:off x="568326" y="1476375"/>
            <a:ext cx="7273229" cy="6191250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sp>
        <p:nvSpPr>
          <p:cNvPr id="21" name="Inhaltsplatzhalter 18"/>
          <p:cNvSpPr>
            <a:spLocks noGrp="1"/>
          </p:cNvSpPr>
          <p:nvPr>
            <p:ph sz="quarter" idx="17"/>
          </p:nvPr>
        </p:nvSpPr>
        <p:spPr>
          <a:xfrm>
            <a:off x="8128696" y="1476375"/>
            <a:ext cx="7273229" cy="6191250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1606250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3 x Inhalt (Text oder Bil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 smtClean="0"/>
              <a:t>17.02.17 | </a:t>
            </a:r>
            <a:fld id="{ACA8601B-D5E4-624C-A2EF-8EA7FAF49B5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Inhaltsplatzhalter 9"/>
          <p:cNvSpPr>
            <a:spLocks noGrp="1"/>
          </p:cNvSpPr>
          <p:nvPr>
            <p:ph sz="quarter" idx="15"/>
          </p:nvPr>
        </p:nvSpPr>
        <p:spPr>
          <a:xfrm>
            <a:off x="568325" y="1476375"/>
            <a:ext cx="4752950" cy="6191250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sp>
        <p:nvSpPr>
          <p:cNvPr id="12" name="Inhaltsplatzhalter 9"/>
          <p:cNvSpPr>
            <a:spLocks noGrp="1"/>
          </p:cNvSpPr>
          <p:nvPr>
            <p:ph sz="quarter" idx="16"/>
          </p:nvPr>
        </p:nvSpPr>
        <p:spPr>
          <a:xfrm>
            <a:off x="5608650" y="1476375"/>
            <a:ext cx="4752950" cy="6191250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sp>
        <p:nvSpPr>
          <p:cNvPr id="13" name="Inhaltsplatzhalter 9"/>
          <p:cNvSpPr>
            <a:spLocks noGrp="1"/>
          </p:cNvSpPr>
          <p:nvPr>
            <p:ph sz="quarter" idx="17"/>
          </p:nvPr>
        </p:nvSpPr>
        <p:spPr>
          <a:xfrm>
            <a:off x="10648975" y="1476375"/>
            <a:ext cx="4752950" cy="6191250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2946042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4 x Inhalt (Text oder Bil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 smtClean="0"/>
              <a:t>17.02.17 | </a:t>
            </a:r>
            <a:fld id="{FB7606CA-1CFB-2441-BB1A-129B8760BAA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Inhaltsplatzhalter 10"/>
          <p:cNvSpPr>
            <a:spLocks noGrp="1"/>
          </p:cNvSpPr>
          <p:nvPr>
            <p:ph sz="quarter" idx="16"/>
          </p:nvPr>
        </p:nvSpPr>
        <p:spPr>
          <a:xfrm>
            <a:off x="568327" y="1476375"/>
            <a:ext cx="3496468" cy="6191250"/>
          </a:xfrm>
        </p:spPr>
        <p:txBody>
          <a:bodyPr/>
          <a:lstStyle>
            <a:lvl5pPr>
              <a:defRPr/>
            </a:lvl5pPr>
            <a:lvl6pPr marL="1617663" indent="0">
              <a:buNone/>
              <a:defRPr/>
            </a:lvl6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sp>
        <p:nvSpPr>
          <p:cNvPr id="13" name="Inhaltsplatzhalter 10"/>
          <p:cNvSpPr>
            <a:spLocks noGrp="1"/>
          </p:cNvSpPr>
          <p:nvPr>
            <p:ph sz="quarter" idx="17"/>
          </p:nvPr>
        </p:nvSpPr>
        <p:spPr>
          <a:xfrm>
            <a:off x="4348552" y="1476375"/>
            <a:ext cx="3496468" cy="6191250"/>
          </a:xfrm>
        </p:spPr>
        <p:txBody>
          <a:bodyPr/>
          <a:lstStyle>
            <a:lvl5pPr>
              <a:defRPr/>
            </a:lvl5pPr>
            <a:lvl6pPr marL="1617663" indent="0">
              <a:buNone/>
              <a:defRPr/>
            </a:lvl6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sp>
        <p:nvSpPr>
          <p:cNvPr id="14" name="Inhaltsplatzhalter 10"/>
          <p:cNvSpPr>
            <a:spLocks noGrp="1"/>
          </p:cNvSpPr>
          <p:nvPr>
            <p:ph sz="quarter" idx="18"/>
          </p:nvPr>
        </p:nvSpPr>
        <p:spPr>
          <a:xfrm>
            <a:off x="8128777" y="1476375"/>
            <a:ext cx="3496468" cy="6191250"/>
          </a:xfrm>
        </p:spPr>
        <p:txBody>
          <a:bodyPr/>
          <a:lstStyle>
            <a:lvl5pPr>
              <a:defRPr/>
            </a:lvl5pPr>
            <a:lvl6pPr marL="1617663" indent="0">
              <a:buNone/>
              <a:defRPr/>
            </a:lvl6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sp>
        <p:nvSpPr>
          <p:cNvPr id="15" name="Inhaltsplatzhalter 10"/>
          <p:cNvSpPr>
            <a:spLocks noGrp="1"/>
          </p:cNvSpPr>
          <p:nvPr>
            <p:ph sz="quarter" idx="19"/>
          </p:nvPr>
        </p:nvSpPr>
        <p:spPr>
          <a:xfrm>
            <a:off x="11909003" y="1476375"/>
            <a:ext cx="3496468" cy="6191250"/>
          </a:xfrm>
        </p:spPr>
        <p:txBody>
          <a:bodyPr/>
          <a:lstStyle>
            <a:lvl5pPr>
              <a:defRPr/>
            </a:lvl5pPr>
            <a:lvl6pPr marL="1617663" indent="0">
              <a:buNone/>
              <a:defRPr/>
            </a:lvl6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3238577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2 + 2 Inhalte (Text oder Bil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 smtClean="0"/>
              <a:t>17.02.17 | </a:t>
            </a:r>
            <a:fld id="{CAE3A747-4749-834A-A31D-B44E4B8718CD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Inhaltsplatzhalter 12"/>
          <p:cNvSpPr>
            <a:spLocks noGrp="1"/>
          </p:cNvSpPr>
          <p:nvPr>
            <p:ph sz="quarter" idx="16"/>
          </p:nvPr>
        </p:nvSpPr>
        <p:spPr>
          <a:xfrm>
            <a:off x="568325" y="1476375"/>
            <a:ext cx="7273230" cy="295116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sp>
        <p:nvSpPr>
          <p:cNvPr id="15" name="Inhaltsplatzhalter 12"/>
          <p:cNvSpPr>
            <a:spLocks noGrp="1"/>
          </p:cNvSpPr>
          <p:nvPr>
            <p:ph sz="quarter" idx="17"/>
          </p:nvPr>
        </p:nvSpPr>
        <p:spPr>
          <a:xfrm>
            <a:off x="8129588" y="1476375"/>
            <a:ext cx="7273230" cy="295116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sp>
        <p:nvSpPr>
          <p:cNvPr id="16" name="Inhaltsplatzhalter 12"/>
          <p:cNvSpPr>
            <a:spLocks noGrp="1"/>
          </p:cNvSpPr>
          <p:nvPr>
            <p:ph sz="quarter" idx="18"/>
          </p:nvPr>
        </p:nvSpPr>
        <p:spPr>
          <a:xfrm>
            <a:off x="568325" y="4716462"/>
            <a:ext cx="7273230" cy="295116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sp>
        <p:nvSpPr>
          <p:cNvPr id="17" name="Inhaltsplatzhalter 12"/>
          <p:cNvSpPr>
            <a:spLocks noGrp="1"/>
          </p:cNvSpPr>
          <p:nvPr>
            <p:ph sz="quarter" idx="19"/>
          </p:nvPr>
        </p:nvSpPr>
        <p:spPr>
          <a:xfrm>
            <a:off x="8129588" y="4716462"/>
            <a:ext cx="7273230" cy="295116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3346805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3 + 3 Inhalte (Text oder Bil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 smtClean="0"/>
              <a:t>17.02.17 | </a:t>
            </a:r>
            <a:fld id="{9AFBC168-21EA-D940-A683-163607DA73D2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7" name="Inhaltsplatzhalter 15"/>
          <p:cNvSpPr>
            <a:spLocks noGrp="1"/>
          </p:cNvSpPr>
          <p:nvPr>
            <p:ph sz="quarter" idx="20"/>
          </p:nvPr>
        </p:nvSpPr>
        <p:spPr>
          <a:xfrm>
            <a:off x="568326" y="1476375"/>
            <a:ext cx="4752949" cy="295116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sp>
        <p:nvSpPr>
          <p:cNvPr id="18" name="Inhaltsplatzhalter 15"/>
          <p:cNvSpPr>
            <a:spLocks noGrp="1"/>
          </p:cNvSpPr>
          <p:nvPr>
            <p:ph sz="quarter" idx="21"/>
          </p:nvPr>
        </p:nvSpPr>
        <p:spPr>
          <a:xfrm>
            <a:off x="5608651" y="1476375"/>
            <a:ext cx="4752949" cy="295116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sp>
        <p:nvSpPr>
          <p:cNvPr id="19" name="Inhaltsplatzhalter 15"/>
          <p:cNvSpPr>
            <a:spLocks noGrp="1"/>
          </p:cNvSpPr>
          <p:nvPr>
            <p:ph sz="quarter" idx="22"/>
          </p:nvPr>
        </p:nvSpPr>
        <p:spPr>
          <a:xfrm>
            <a:off x="10648976" y="1476375"/>
            <a:ext cx="4752949" cy="295116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sp>
        <p:nvSpPr>
          <p:cNvPr id="20" name="Inhaltsplatzhalter 15"/>
          <p:cNvSpPr>
            <a:spLocks noGrp="1"/>
          </p:cNvSpPr>
          <p:nvPr>
            <p:ph sz="quarter" idx="23"/>
          </p:nvPr>
        </p:nvSpPr>
        <p:spPr>
          <a:xfrm>
            <a:off x="568326" y="4716462"/>
            <a:ext cx="4752949" cy="295116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sp>
        <p:nvSpPr>
          <p:cNvPr id="21" name="Inhaltsplatzhalter 15"/>
          <p:cNvSpPr>
            <a:spLocks noGrp="1"/>
          </p:cNvSpPr>
          <p:nvPr>
            <p:ph sz="quarter" idx="24"/>
          </p:nvPr>
        </p:nvSpPr>
        <p:spPr>
          <a:xfrm>
            <a:off x="5608651" y="4716462"/>
            <a:ext cx="4752949" cy="2951163"/>
          </a:xfrm>
        </p:spPr>
        <p:txBody>
          <a:bodyPr/>
          <a:lstStyle>
            <a:lvl4pPr>
              <a:defRPr/>
            </a:lvl4pPr>
            <a:lvl5pPr marL="1255713" indent="0">
              <a:buNone/>
              <a:defRPr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sp>
        <p:nvSpPr>
          <p:cNvPr id="22" name="Inhaltsplatzhalter 15"/>
          <p:cNvSpPr>
            <a:spLocks noGrp="1"/>
          </p:cNvSpPr>
          <p:nvPr>
            <p:ph sz="quarter" idx="25"/>
          </p:nvPr>
        </p:nvSpPr>
        <p:spPr>
          <a:xfrm>
            <a:off x="10648976" y="4716462"/>
            <a:ext cx="4752949" cy="295116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3063924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4 + 4 Inhalte (Text oder Bil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 smtClean="0"/>
              <a:t>17.02.17 | </a:t>
            </a:r>
            <a:fld id="{2E35BE52-646A-9748-BB86-D644BC08740F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0" name="Inhaltsplatzhalter 18"/>
          <p:cNvSpPr>
            <a:spLocks noGrp="1"/>
          </p:cNvSpPr>
          <p:nvPr>
            <p:ph sz="quarter" idx="20"/>
          </p:nvPr>
        </p:nvSpPr>
        <p:spPr>
          <a:xfrm>
            <a:off x="568325" y="1476375"/>
            <a:ext cx="3491705" cy="295116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sp>
        <p:nvSpPr>
          <p:cNvPr id="21" name="Inhaltsplatzhalter 18"/>
          <p:cNvSpPr>
            <a:spLocks noGrp="1"/>
          </p:cNvSpPr>
          <p:nvPr>
            <p:ph sz="quarter" idx="21"/>
          </p:nvPr>
        </p:nvSpPr>
        <p:spPr>
          <a:xfrm>
            <a:off x="4348957" y="1476375"/>
            <a:ext cx="3491705" cy="295116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sp>
        <p:nvSpPr>
          <p:cNvPr id="22" name="Inhaltsplatzhalter 18"/>
          <p:cNvSpPr>
            <a:spLocks noGrp="1"/>
          </p:cNvSpPr>
          <p:nvPr>
            <p:ph sz="quarter" idx="22"/>
          </p:nvPr>
        </p:nvSpPr>
        <p:spPr>
          <a:xfrm>
            <a:off x="8129589" y="1476375"/>
            <a:ext cx="3491705" cy="295116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sp>
        <p:nvSpPr>
          <p:cNvPr id="23" name="Inhaltsplatzhalter 18"/>
          <p:cNvSpPr>
            <a:spLocks noGrp="1"/>
          </p:cNvSpPr>
          <p:nvPr>
            <p:ph sz="quarter" idx="23"/>
          </p:nvPr>
        </p:nvSpPr>
        <p:spPr>
          <a:xfrm>
            <a:off x="11910220" y="1476375"/>
            <a:ext cx="3491705" cy="295116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sp>
        <p:nvSpPr>
          <p:cNvPr id="24" name="Inhaltsplatzhalter 18"/>
          <p:cNvSpPr>
            <a:spLocks noGrp="1"/>
          </p:cNvSpPr>
          <p:nvPr>
            <p:ph sz="quarter" idx="24"/>
          </p:nvPr>
        </p:nvSpPr>
        <p:spPr>
          <a:xfrm>
            <a:off x="568325" y="4716462"/>
            <a:ext cx="3491705" cy="295116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sp>
        <p:nvSpPr>
          <p:cNvPr id="25" name="Inhaltsplatzhalter 18"/>
          <p:cNvSpPr>
            <a:spLocks noGrp="1"/>
          </p:cNvSpPr>
          <p:nvPr>
            <p:ph sz="quarter" idx="25"/>
          </p:nvPr>
        </p:nvSpPr>
        <p:spPr>
          <a:xfrm>
            <a:off x="4348957" y="4716462"/>
            <a:ext cx="3491705" cy="295116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sp>
        <p:nvSpPr>
          <p:cNvPr id="26" name="Inhaltsplatzhalter 18"/>
          <p:cNvSpPr>
            <a:spLocks noGrp="1"/>
          </p:cNvSpPr>
          <p:nvPr>
            <p:ph sz="quarter" idx="26"/>
          </p:nvPr>
        </p:nvSpPr>
        <p:spPr>
          <a:xfrm>
            <a:off x="8129589" y="4716462"/>
            <a:ext cx="3491705" cy="295116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  <p:sp>
        <p:nvSpPr>
          <p:cNvPr id="27" name="Inhaltsplatzhalter 18"/>
          <p:cNvSpPr>
            <a:spLocks noGrp="1"/>
          </p:cNvSpPr>
          <p:nvPr>
            <p:ph sz="quarter" idx="27"/>
          </p:nvPr>
        </p:nvSpPr>
        <p:spPr>
          <a:xfrm>
            <a:off x="11910220" y="4716462"/>
            <a:ext cx="3491705" cy="295116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2940993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Bild vollfläch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/>
          <p:cNvSpPr/>
          <p:nvPr userDrawn="1"/>
        </p:nvSpPr>
        <p:spPr>
          <a:xfrm>
            <a:off x="-1" y="0"/>
            <a:ext cx="16259176" cy="9145588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6259175" cy="9145588"/>
          </a:xfrm>
        </p:spPr>
        <p:txBody>
          <a:bodyPr tIns="3648661" anchor="t" anchorCtr="0"/>
          <a:lstStyle>
            <a:lvl1pPr algn="ctr">
              <a:defRPr/>
            </a:lvl1pPr>
          </a:lstStyle>
          <a:p>
            <a:r>
              <a:rPr lang="de-DE" smtClean="0"/>
              <a:t>Bild auf Platzhalter ziehen oder durch Klicken auf Symbol hinzufügen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 smtClean="0"/>
              <a:t>17.02.17 | </a:t>
            </a:r>
            <a:fld id="{4B282247-C674-0C4A-BD53-C3D58F0DA9D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06238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68325" y="323850"/>
            <a:ext cx="14833600" cy="55399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68325" y="1476375"/>
            <a:ext cx="14833600" cy="6191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568325" y="8657090"/>
            <a:ext cx="1920375" cy="16417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B80E531-5A91-4228-85C1-6877B6FFA66C}" type="datetime1">
              <a:rPr lang="de-DE" smtClean="0"/>
              <a:pPr/>
              <a:t>09.05.2018</a:t>
            </a:fld>
            <a:r>
              <a:rPr lang="de-DE" dirty="0" smtClean="0"/>
              <a:t> | </a:t>
            </a:r>
            <a:fld id="{14CB96FA-8AF3-6A45-A98D-E824D39A6FCD}" type="slidenum">
              <a:rPr lang="de-DE" smtClean="0"/>
              <a:pPr/>
              <a:t>‹Nr.›</a:t>
            </a:fld>
            <a:endParaRPr lang="de-DE" dirty="0" smtClean="0"/>
          </a:p>
        </p:txBody>
      </p:sp>
      <p:grpSp>
        <p:nvGrpSpPr>
          <p:cNvPr id="19" name="Gruppierung 18"/>
          <p:cNvGrpSpPr/>
          <p:nvPr userDrawn="1"/>
        </p:nvGrpSpPr>
        <p:grpSpPr>
          <a:xfrm>
            <a:off x="15618419" y="0"/>
            <a:ext cx="640756" cy="2052514"/>
            <a:chOff x="15618419" y="0"/>
            <a:chExt cx="640756" cy="2052514"/>
          </a:xfrm>
        </p:grpSpPr>
        <p:sp>
          <p:nvSpPr>
            <p:cNvPr id="17" name="Rechteck 16"/>
            <p:cNvSpPr/>
            <p:nvPr userDrawn="1"/>
          </p:nvSpPr>
          <p:spPr>
            <a:xfrm>
              <a:off x="15618419" y="0"/>
              <a:ext cx="640756" cy="2052514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2" name="Bild 11"/>
            <p:cNvPicPr>
              <a:picLocks noChangeAspect="1"/>
            </p:cNvPicPr>
            <p:nvPr userDrawn="1"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5090809" y="828130"/>
              <a:ext cx="1724455" cy="468261"/>
            </a:xfrm>
            <a:prstGeom prst="rect">
              <a:avLst/>
            </a:prstGeom>
          </p:spPr>
        </p:pic>
      </p:grpSp>
      <p:pic>
        <p:nvPicPr>
          <p:cNvPr id="14" name="Bild 13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3808" y="8084871"/>
            <a:ext cx="1284380" cy="880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606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7" r:id="rId3"/>
    <p:sldLayoutId id="2147483658" r:id="rId4"/>
    <p:sldLayoutId id="2147483659" r:id="rId5"/>
    <p:sldLayoutId id="2147483661" r:id="rId6"/>
    <p:sldLayoutId id="2147483662" r:id="rId7"/>
    <p:sldLayoutId id="2147483663" r:id="rId8"/>
    <p:sldLayoutId id="2147483664" r:id="rId9"/>
    <p:sldLayoutId id="2147483651" r:id="rId10"/>
    <p:sldLayoutId id="2147483654" r:id="rId11"/>
    <p:sldLayoutId id="2147483655" r:id="rId12"/>
  </p:sldLayoutIdLst>
  <p:timing>
    <p:tnLst>
      <p:par>
        <p:cTn id="1" dur="indefinite" restart="never" nodeType="tmRoot"/>
      </p:par>
    </p:tnLst>
  </p:timing>
  <p:hf hdr="0"/>
  <p:txStyles>
    <p:titleStyle>
      <a:lvl1pPr algn="l" defTabSz="1625895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625895" rtl="0" eaLnBrk="1" latinLnBrk="0" hangingPunct="1">
        <a:spcBef>
          <a:spcPct val="20000"/>
        </a:spcBef>
        <a:buFont typeface="Arial" pitchFamily="34" charset="0"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361950" indent="-361950" algn="l" defTabSz="1625895" rtl="0" eaLnBrk="1" latinLnBrk="0" hangingPunct="1">
        <a:spcBef>
          <a:spcPct val="20000"/>
        </a:spcBef>
        <a:buClrTx/>
        <a:buFont typeface="Wingdings" pitchFamily="2" charset="2"/>
        <a:buChar char="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531813" algn="l" defTabSz="1625895" rtl="0" eaLnBrk="1" latinLnBrk="0" hangingPunct="1">
        <a:spcBef>
          <a:spcPct val="20000"/>
        </a:spcBef>
        <a:buClrTx/>
        <a:buSzPct val="100000"/>
        <a:buFont typeface="Wingdings 3" pitchFamily="18" charset="2"/>
        <a:buChar char=""/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1165225" indent="-271463" algn="l" defTabSz="1625895" rtl="0" eaLnBrk="1" latinLnBrk="0" hangingPunct="1">
        <a:spcBef>
          <a:spcPct val="20000"/>
        </a:spcBef>
        <a:buClrTx/>
        <a:buFont typeface="Calibri" pitchFamily="34" charset="0"/>
        <a:buChar char="-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1617663" indent="-361950" algn="l" defTabSz="1625895" rtl="0" eaLnBrk="1" latinLnBrk="0" hangingPunct="1">
        <a:spcBef>
          <a:spcPct val="20000"/>
        </a:spcBef>
        <a:buClrTx/>
        <a:buFont typeface="Calibri" pitchFamily="34" charset="0"/>
        <a:buChar char="-"/>
        <a:defRPr lang="de-DE" sz="36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1970088" indent="-352425" algn="l" defTabSz="1625895" rtl="0" eaLnBrk="1" latinLnBrk="0" hangingPunct="1">
        <a:spcBef>
          <a:spcPts val="864"/>
        </a:spcBef>
        <a:buFont typeface="Calibri" pitchFamily="34" charset="0"/>
        <a:buChar char="-"/>
        <a:defRPr sz="3600" b="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30450" indent="-360363" algn="l" defTabSz="1625895" rtl="0" eaLnBrk="1" latinLnBrk="0" hangingPunct="1">
        <a:spcBef>
          <a:spcPct val="20000"/>
        </a:spcBef>
        <a:buFont typeface="Calibri" pitchFamily="34" charset="0"/>
        <a:buChar char="-"/>
        <a:defRPr sz="3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92400" indent="-361950" algn="l" defTabSz="1625895" rtl="0" eaLnBrk="1" latinLnBrk="0" hangingPunct="1">
        <a:spcBef>
          <a:spcPct val="20000"/>
        </a:spcBef>
        <a:buFont typeface="Calibri" pitchFamily="34" charset="0"/>
        <a:buChar char="-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3044825" indent="-352425" algn="l" defTabSz="1625895" rtl="0" eaLnBrk="1" latinLnBrk="0" hangingPunct="1">
        <a:spcBef>
          <a:spcPct val="20000"/>
        </a:spcBef>
        <a:buFont typeface="Calibri" pitchFamily="34" charset="0"/>
        <a:buChar char="-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625895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2947" algn="l" defTabSz="1625895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25895" algn="l" defTabSz="1625895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38842" algn="l" defTabSz="1625895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51789" algn="l" defTabSz="1625895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64737" algn="l" defTabSz="1625895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77684" algn="l" defTabSz="1625895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690631" algn="l" defTabSz="1625895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03579" algn="l" defTabSz="1625895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35000">
              <a:schemeClr val="accent1">
                <a:lumMod val="0"/>
                <a:lumOff val="100000"/>
              </a:schemeClr>
            </a:gs>
            <a:gs pos="100000">
              <a:srgbClr val="B4BEC8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68325" y="323850"/>
            <a:ext cx="14833600" cy="55399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68325" y="1476375"/>
            <a:ext cx="14833600" cy="6191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pic>
        <p:nvPicPr>
          <p:cNvPr id="17" name="Bild 16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3808" y="8084871"/>
            <a:ext cx="1284380" cy="880411"/>
          </a:xfrm>
          <a:prstGeom prst="rect">
            <a:avLst/>
          </a:prstGeom>
        </p:spPr>
      </p:pic>
      <p:pic>
        <p:nvPicPr>
          <p:cNvPr id="20" name="Bild 19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5090809" y="828130"/>
            <a:ext cx="1724455" cy="468261"/>
          </a:xfrm>
          <a:prstGeom prst="rect">
            <a:avLst/>
          </a:prstGeom>
        </p:spPr>
      </p:pic>
      <p:sp>
        <p:nvSpPr>
          <p:cNvPr id="21" name="Datumsplatzhalter 3"/>
          <p:cNvSpPr>
            <a:spLocks noGrp="1"/>
          </p:cNvSpPr>
          <p:nvPr>
            <p:ph type="dt" sz="half" idx="2"/>
          </p:nvPr>
        </p:nvSpPr>
        <p:spPr>
          <a:xfrm>
            <a:off x="568325" y="8657090"/>
            <a:ext cx="1920375" cy="16417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B80E531-5A91-4228-85C1-6877B6FFA66C}" type="datetime1">
              <a:rPr lang="de-DE" smtClean="0"/>
              <a:pPr/>
              <a:t>09.05.2018</a:t>
            </a:fld>
            <a:r>
              <a:rPr lang="de-DE" dirty="0" smtClean="0"/>
              <a:t> | </a:t>
            </a:r>
            <a:fld id="{14CB96FA-8AF3-6A45-A98D-E824D39A6FCD}" type="slidenum">
              <a:rPr lang="de-DE" smtClean="0"/>
              <a:pPr/>
              <a:t>‹Nr.›</a:t>
            </a:fld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999165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</p:sldLayoutIdLst>
  <p:timing>
    <p:tnLst>
      <p:par>
        <p:cTn id="1" dur="indefinite" restart="never" nodeType="tmRoot"/>
      </p:par>
    </p:tnLst>
  </p:timing>
  <p:hf hdr="0"/>
  <p:txStyles>
    <p:titleStyle>
      <a:lvl1pPr algn="l" defTabSz="1625895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625895" rtl="0" eaLnBrk="1" latinLnBrk="0" hangingPunct="1">
        <a:spcBef>
          <a:spcPct val="20000"/>
        </a:spcBef>
        <a:buFont typeface="Arial" pitchFamily="34" charset="0"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361950" indent="-361950" algn="l" defTabSz="1625895" rtl="0" eaLnBrk="1" latinLnBrk="0" hangingPunct="1">
        <a:spcBef>
          <a:spcPct val="20000"/>
        </a:spcBef>
        <a:buClrTx/>
        <a:buFont typeface="Wingdings" pitchFamily="2" charset="2"/>
        <a:buChar char="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531813" algn="l" defTabSz="1625895" rtl="0" eaLnBrk="1" latinLnBrk="0" hangingPunct="1">
        <a:spcBef>
          <a:spcPct val="20000"/>
        </a:spcBef>
        <a:buClrTx/>
        <a:buSzPct val="100000"/>
        <a:buFont typeface="Wingdings 3" pitchFamily="18" charset="2"/>
        <a:buChar char=""/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1165225" indent="-271463" algn="l" defTabSz="1625895" rtl="0" eaLnBrk="1" latinLnBrk="0" hangingPunct="1">
        <a:spcBef>
          <a:spcPct val="20000"/>
        </a:spcBef>
        <a:buClrTx/>
        <a:buFont typeface="Calibri" pitchFamily="34" charset="0"/>
        <a:buChar char="-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1617663" indent="-361950" algn="l" defTabSz="1625895" rtl="0" eaLnBrk="1" latinLnBrk="0" hangingPunct="1">
        <a:spcBef>
          <a:spcPct val="20000"/>
        </a:spcBef>
        <a:buClrTx/>
        <a:buFont typeface="Calibri" pitchFamily="34" charset="0"/>
        <a:buChar char="-"/>
        <a:defRPr lang="de-DE" sz="36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1970088" indent="-352425" algn="l" defTabSz="1625895" rtl="0" eaLnBrk="1" latinLnBrk="0" hangingPunct="1">
        <a:spcBef>
          <a:spcPts val="864"/>
        </a:spcBef>
        <a:buFont typeface="Calibri" pitchFamily="34" charset="0"/>
        <a:buChar char="-"/>
        <a:defRPr sz="3600" b="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30450" indent="-360363" algn="l" defTabSz="1625895" rtl="0" eaLnBrk="1" latinLnBrk="0" hangingPunct="1">
        <a:spcBef>
          <a:spcPct val="20000"/>
        </a:spcBef>
        <a:buFont typeface="Calibri" pitchFamily="34" charset="0"/>
        <a:buChar char="-"/>
        <a:defRPr sz="3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92400" indent="-361950" algn="l" defTabSz="1625895" rtl="0" eaLnBrk="1" latinLnBrk="0" hangingPunct="1">
        <a:spcBef>
          <a:spcPct val="20000"/>
        </a:spcBef>
        <a:buFont typeface="Calibri" pitchFamily="34" charset="0"/>
        <a:buChar char="-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3044825" indent="-352425" algn="l" defTabSz="1625895" rtl="0" eaLnBrk="1" latinLnBrk="0" hangingPunct="1">
        <a:spcBef>
          <a:spcPct val="20000"/>
        </a:spcBef>
        <a:buFont typeface="Calibri" pitchFamily="34" charset="0"/>
        <a:buChar char="-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625895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2947" algn="l" defTabSz="1625895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25895" algn="l" defTabSz="1625895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38842" algn="l" defTabSz="1625895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51789" algn="l" defTabSz="1625895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64737" algn="l" defTabSz="1625895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77684" algn="l" defTabSz="1625895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690631" algn="l" defTabSz="1625895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03579" algn="l" defTabSz="1625895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xp.com/docs/en/application-note/AN10216.pdf" TargetMode="External"/><Relationship Id="rId3" Type="http://schemas.openxmlformats.org/officeDocument/2006/relationships/hyperlink" Target="https://www.nxp.com/docs/en/user-guide/UM10204.pdf" TargetMode="External"/><Relationship Id="rId7" Type="http://schemas.openxmlformats.org/officeDocument/2006/relationships/hyperlink" Target="http://www.w3service.net/vorlesungen/rechnernetze2/0010-protokolldarstellung/Grundbegriffe%20der%20Kommunikation-048.pdf" TargetMode="External"/><Relationship Id="rId12" Type="http://schemas.openxmlformats.org/officeDocument/2006/relationships/hyperlink" Target="https://components101.com/motors/28byj-48-stepper-motor" TargetMode="External"/><Relationship Id="rId2" Type="http://schemas.openxmlformats.org/officeDocument/2006/relationships/hyperlink" Target="http://ln.iuk.fh-dortmund.de/~gebhard/STA/vortraege/I2C-Bus__Joachim.pdf" TargetMode="External"/><Relationship Id="rId1" Type="http://schemas.openxmlformats.org/officeDocument/2006/relationships/slideLayout" Target="../slideLayouts/slideLayout24.xml"/><Relationship Id="rId6" Type="http://schemas.openxmlformats.org/officeDocument/2006/relationships/hyperlink" Target="https://bitwizard.nl/wiki/SPI_versus_I2C_protocols" TargetMode="External"/><Relationship Id="rId11" Type="http://schemas.openxmlformats.org/officeDocument/2006/relationships/hyperlink" Target="https://www.blinkstick.com/help/tutorials/blinkstick-pro-adafruit-neopixel-matrices" TargetMode="External"/><Relationship Id="rId5" Type="http://schemas.openxmlformats.org/officeDocument/2006/relationships/hyperlink" Target="https://www.i2c-bus.org/i2c-primer/clock-generation-stretching-arbitration/" TargetMode="External"/><Relationship Id="rId10" Type="http://schemas.openxmlformats.org/officeDocument/2006/relationships/hyperlink" Target="http://blog.pimoroni.com/introducing-the-raspberry-pi-3-b/" TargetMode="External"/><Relationship Id="rId4" Type="http://schemas.openxmlformats.org/officeDocument/2006/relationships/hyperlink" Target="http://i2c.info/i2c-bus-specification" TargetMode="External"/><Relationship Id="rId9" Type="http://schemas.openxmlformats.org/officeDocument/2006/relationships/hyperlink" Target="https://www.heise.de/preisvergleich/arduino-nano-3-x-a000005-a799461.html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ctrTitle"/>
          </p:nvPr>
        </p:nvSpPr>
        <p:spPr>
          <a:xfrm>
            <a:off x="575846" y="2903543"/>
            <a:ext cx="13170366" cy="4837603"/>
          </a:xfrm>
        </p:spPr>
        <p:txBody>
          <a:bodyPr/>
          <a:lstStyle/>
          <a:p>
            <a:r>
              <a:rPr lang="de-DE" sz="8000" dirty="0" smtClean="0">
                <a:solidFill>
                  <a:schemeClr val="accent2"/>
                </a:solidFill>
              </a:rPr>
              <a:t/>
            </a:r>
            <a:br>
              <a:rPr lang="de-DE" sz="8000" dirty="0" smtClean="0">
                <a:solidFill>
                  <a:schemeClr val="accent2"/>
                </a:solidFill>
              </a:rPr>
            </a:br>
            <a:r>
              <a:rPr lang="de-DE" sz="8000" dirty="0" smtClean="0">
                <a:solidFill>
                  <a:schemeClr val="accent2"/>
                </a:solidFill>
              </a:rPr>
              <a:t/>
            </a:r>
            <a:br>
              <a:rPr lang="de-DE" sz="8000" dirty="0" smtClean="0">
                <a:solidFill>
                  <a:schemeClr val="accent2"/>
                </a:solidFill>
              </a:rPr>
            </a:br>
            <a:r>
              <a:rPr lang="de-DE" sz="8000" dirty="0" smtClean="0">
                <a:solidFill>
                  <a:schemeClr val="accent2"/>
                </a:solidFill>
              </a:rPr>
              <a:t>Hardware </a:t>
            </a:r>
            <a:br>
              <a:rPr lang="de-DE" sz="8000" dirty="0" smtClean="0">
                <a:solidFill>
                  <a:schemeClr val="accent2"/>
                </a:solidFill>
              </a:rPr>
            </a:br>
            <a:r>
              <a:rPr lang="de-DE" sz="8000" dirty="0" smtClean="0">
                <a:solidFill>
                  <a:schemeClr val="accent2"/>
                </a:solidFill>
              </a:rPr>
              <a:t>Communication</a:t>
            </a:r>
            <a:br>
              <a:rPr lang="de-DE" sz="8000" dirty="0" smtClean="0">
                <a:solidFill>
                  <a:schemeClr val="accent2"/>
                </a:solidFill>
              </a:rPr>
            </a:br>
            <a:r>
              <a:rPr lang="de-DE" sz="8000" dirty="0" err="1" smtClean="0">
                <a:solidFill>
                  <a:schemeClr val="accent2"/>
                </a:solidFill>
              </a:rPr>
              <a:t>with</a:t>
            </a:r>
            <a:r>
              <a:rPr lang="de-DE" sz="8000" dirty="0" smtClean="0">
                <a:solidFill>
                  <a:schemeClr val="accent2"/>
                </a:solidFill>
              </a:rPr>
              <a:t> I</a:t>
            </a:r>
            <a:r>
              <a:rPr lang="de-DE" sz="8000" baseline="30000" dirty="0" smtClean="0">
                <a:solidFill>
                  <a:schemeClr val="accent2"/>
                </a:solidFill>
              </a:rPr>
              <a:t>2</a:t>
            </a:r>
            <a:r>
              <a:rPr lang="de-DE" sz="8000" dirty="0" smtClean="0">
                <a:solidFill>
                  <a:schemeClr val="accent2"/>
                </a:solidFill>
              </a:rPr>
              <a:t>C</a:t>
            </a:r>
            <a:br>
              <a:rPr lang="de-DE" sz="8000" dirty="0" smtClean="0">
                <a:solidFill>
                  <a:schemeClr val="accent2"/>
                </a:solidFill>
              </a:rPr>
            </a:br>
            <a:r>
              <a:rPr lang="de-DE" dirty="0" smtClean="0"/>
              <a:t/>
            </a:r>
            <a:br>
              <a:rPr lang="de-DE" dirty="0" smtClean="0"/>
            </a:br>
            <a:endParaRPr lang="de-DE" sz="4000" b="0" dirty="0"/>
          </a:p>
        </p:txBody>
      </p:sp>
    </p:spTree>
    <p:extLst>
      <p:ext uri="{BB962C8B-B14F-4D97-AF65-F5344CB8AC3E}">
        <p14:creationId xmlns:p14="http://schemas.microsoft.com/office/powerpoint/2010/main" val="2142331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784771" y="468338"/>
            <a:ext cx="1150693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7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Summary: I</a:t>
            </a:r>
            <a:r>
              <a:rPr lang="de-DE" sz="72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r>
              <a:rPr lang="de-DE" sz="7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 </a:t>
            </a:r>
            <a:r>
              <a:rPr lang="de-DE" sz="72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by</a:t>
            </a:r>
            <a:r>
              <a:rPr lang="de-DE" sz="7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de-DE" sz="72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de-DE" sz="7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de-DE" sz="72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numbers</a:t>
            </a:r>
            <a:endParaRPr lang="de-DE" sz="7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1615" y="1980506"/>
            <a:ext cx="8335538" cy="623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964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784771" y="468338"/>
            <a:ext cx="1373125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7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Pros </a:t>
            </a:r>
            <a:r>
              <a:rPr lang="de-DE" sz="72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and</a:t>
            </a:r>
            <a:r>
              <a:rPr lang="de-DE" sz="7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de-DE" sz="72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Cons</a:t>
            </a:r>
            <a:r>
              <a:rPr lang="de-DE" sz="7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de-DE" sz="72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of</a:t>
            </a:r>
            <a:r>
              <a:rPr lang="de-DE" sz="7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de-DE" sz="72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de-DE" sz="7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different </a:t>
            </a:r>
            <a:r>
              <a:rPr lang="de-DE" sz="7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</a:t>
            </a:r>
            <a:r>
              <a:rPr lang="de-DE" sz="72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uses</a:t>
            </a:r>
            <a:endParaRPr lang="de-DE" sz="7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7099" y="2340546"/>
            <a:ext cx="8208912" cy="5311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868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784771" y="468338"/>
            <a:ext cx="310302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72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Sources</a:t>
            </a:r>
            <a:endParaRPr lang="de-DE" sz="7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928787" y="1692474"/>
            <a:ext cx="14591367" cy="276998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2000" b="1" dirty="0" smtClean="0">
                <a:solidFill>
                  <a:prstClr val="black"/>
                </a:solidFill>
              </a:rPr>
              <a:t>Content:</a:t>
            </a:r>
          </a:p>
          <a:p>
            <a:endParaRPr lang="de-DE" sz="2000" dirty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1" dirty="0">
                <a:solidFill>
                  <a:prstClr val="black"/>
                </a:solidFill>
                <a:hlinkClick r:id="rId2"/>
              </a:rPr>
              <a:t>http://ln.iuk.fh-dortmund.de/~gebhard/STA/vortraege/I2C-Bus__</a:t>
            </a:r>
            <a:r>
              <a:rPr lang="de-DE" sz="2000" b="1" dirty="0" smtClean="0">
                <a:solidFill>
                  <a:prstClr val="black"/>
                </a:solidFill>
                <a:hlinkClick r:id="rId2"/>
              </a:rPr>
              <a:t>Joachim.pdf</a:t>
            </a:r>
            <a:endParaRPr lang="de-DE" sz="2000" b="1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1" dirty="0">
                <a:solidFill>
                  <a:prstClr val="black"/>
                </a:solidFill>
                <a:hlinkClick r:id="rId3"/>
              </a:rPr>
              <a:t>https://</a:t>
            </a:r>
            <a:r>
              <a:rPr lang="de-DE" sz="2000" b="1" dirty="0" smtClean="0">
                <a:solidFill>
                  <a:prstClr val="black"/>
                </a:solidFill>
                <a:hlinkClick r:id="rId3"/>
              </a:rPr>
              <a:t>www.nxp.com/docs/en/user-guide/UM10204.pdf</a:t>
            </a:r>
            <a:endParaRPr lang="de-DE" sz="2000" b="1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1" dirty="0">
                <a:solidFill>
                  <a:prstClr val="black"/>
                </a:solidFill>
                <a:hlinkClick r:id="rId4"/>
              </a:rPr>
              <a:t>http://</a:t>
            </a:r>
            <a:r>
              <a:rPr lang="de-DE" sz="2000" b="1" dirty="0" smtClean="0">
                <a:solidFill>
                  <a:prstClr val="black"/>
                </a:solidFill>
                <a:hlinkClick r:id="rId4"/>
              </a:rPr>
              <a:t>i2c.info/i2c-bus-specification</a:t>
            </a:r>
            <a:endParaRPr lang="de-DE" sz="2000" b="1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1" dirty="0">
                <a:solidFill>
                  <a:prstClr val="black"/>
                </a:solidFill>
                <a:hlinkClick r:id="rId5"/>
              </a:rPr>
              <a:t>https://www.i2c-bus.org/i2c-primer/clock-generation-stretching-arbitration</a:t>
            </a:r>
            <a:r>
              <a:rPr lang="de-DE" sz="2000" b="1" dirty="0" smtClean="0">
                <a:solidFill>
                  <a:prstClr val="black"/>
                </a:solidFill>
                <a:hlinkClick r:id="rId5"/>
              </a:rPr>
              <a:t>/</a:t>
            </a:r>
            <a:endParaRPr lang="de-DE" sz="2000" b="1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1" dirty="0">
                <a:solidFill>
                  <a:prstClr val="black"/>
                </a:solidFill>
                <a:hlinkClick r:id="rId6"/>
              </a:rPr>
              <a:t>https://</a:t>
            </a:r>
            <a:r>
              <a:rPr lang="de-DE" sz="2000" b="1" dirty="0" smtClean="0">
                <a:solidFill>
                  <a:prstClr val="black"/>
                </a:solidFill>
                <a:hlinkClick r:id="rId6"/>
              </a:rPr>
              <a:t>bitwizard.nl/wiki/SPI_versus_I2C_protocols</a:t>
            </a:r>
            <a:endParaRPr lang="de-DE" sz="2000" b="1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1" dirty="0">
                <a:solidFill>
                  <a:prstClr val="black"/>
                </a:solidFill>
                <a:hlinkClick r:id="rId7"/>
              </a:rPr>
              <a:t>http://</a:t>
            </a:r>
            <a:r>
              <a:rPr lang="de-DE" sz="2000" b="1" dirty="0" smtClean="0">
                <a:solidFill>
                  <a:prstClr val="black"/>
                </a:solidFill>
                <a:hlinkClick r:id="rId7"/>
              </a:rPr>
              <a:t>www.w3service.net/vorlesungen/rechnernetze2/0010-protokolldarstellung/Grundbegriffe%20der%20Kommunikation-048.pdf</a:t>
            </a:r>
            <a:endParaRPr lang="de-DE" sz="2000" b="1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1" dirty="0">
                <a:solidFill>
                  <a:prstClr val="black"/>
                </a:solidFill>
                <a:hlinkClick r:id="rId8"/>
              </a:rPr>
              <a:t>https://</a:t>
            </a:r>
            <a:r>
              <a:rPr lang="de-DE" sz="2000" b="1" dirty="0" smtClean="0">
                <a:solidFill>
                  <a:prstClr val="black"/>
                </a:solidFill>
                <a:hlinkClick r:id="rId8"/>
              </a:rPr>
              <a:t>www.nxp.com/docs/en/application-note/AN10216.pdf</a:t>
            </a:r>
            <a:endParaRPr lang="de-DE" sz="2000" b="1" dirty="0">
              <a:solidFill>
                <a:prstClr val="black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928787" y="5148858"/>
            <a:ext cx="9393084" cy="276998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2000" b="1" dirty="0" smtClean="0">
                <a:solidFill>
                  <a:prstClr val="black"/>
                </a:solidFill>
              </a:rPr>
              <a:t>Images:</a:t>
            </a:r>
          </a:p>
          <a:p>
            <a:endParaRPr lang="de-DE" sz="2000" b="1" dirty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1" dirty="0">
                <a:solidFill>
                  <a:prstClr val="black"/>
                </a:solidFill>
                <a:hlinkClick r:id="rId9"/>
              </a:rPr>
              <a:t>https://</a:t>
            </a:r>
            <a:r>
              <a:rPr lang="de-DE" sz="2000" b="1" dirty="0" smtClean="0">
                <a:solidFill>
                  <a:prstClr val="black"/>
                </a:solidFill>
                <a:hlinkClick r:id="rId9"/>
              </a:rPr>
              <a:t>www.nxp.com/docs/en/user-guide/UM10204.pdf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1" dirty="0">
                <a:solidFill>
                  <a:prstClr val="black"/>
                </a:solidFill>
                <a:hlinkClick r:id="rId9"/>
              </a:rPr>
              <a:t>https://www.nxp.com/docs/en/application-note/AN10216.pdf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1" dirty="0" smtClean="0">
                <a:solidFill>
                  <a:prstClr val="black"/>
                </a:solidFill>
                <a:hlinkClick r:id="rId9"/>
              </a:rPr>
              <a:t>https</a:t>
            </a:r>
            <a:r>
              <a:rPr lang="de-DE" sz="2000" b="1" dirty="0">
                <a:solidFill>
                  <a:prstClr val="black"/>
                </a:solidFill>
                <a:hlinkClick r:id="rId9"/>
              </a:rPr>
              <a:t>://</a:t>
            </a:r>
            <a:r>
              <a:rPr lang="de-DE" sz="2000" b="1" dirty="0" smtClean="0">
                <a:solidFill>
                  <a:prstClr val="black"/>
                </a:solidFill>
                <a:hlinkClick r:id="rId9"/>
              </a:rPr>
              <a:t>www.heise.de/preisvergleich/arduino-nano-3-x-a000005-a799461.html</a:t>
            </a:r>
            <a:endParaRPr lang="de-DE" sz="2000" b="1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1" dirty="0">
                <a:solidFill>
                  <a:prstClr val="black"/>
                </a:solidFill>
                <a:hlinkClick r:id="rId10"/>
              </a:rPr>
              <a:t>http://blog.pimoroni.com/introducing-the-raspberry-pi-3-b</a:t>
            </a:r>
            <a:r>
              <a:rPr lang="de-DE" sz="2000" b="1" dirty="0" smtClean="0">
                <a:solidFill>
                  <a:prstClr val="black"/>
                </a:solidFill>
                <a:hlinkClick r:id="rId10"/>
              </a:rPr>
              <a:t>/</a:t>
            </a:r>
            <a:endParaRPr lang="de-DE" sz="2000" b="1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1" dirty="0">
                <a:solidFill>
                  <a:prstClr val="black"/>
                </a:solidFill>
                <a:hlinkClick r:id="rId11"/>
              </a:rPr>
              <a:t>https://</a:t>
            </a:r>
            <a:r>
              <a:rPr lang="de-DE" sz="2000" b="1" dirty="0" smtClean="0">
                <a:solidFill>
                  <a:prstClr val="black"/>
                </a:solidFill>
                <a:hlinkClick r:id="rId11"/>
              </a:rPr>
              <a:t>www.blinkstick.com/help/tutorials/blinkstick-pro-adafruit-neopixel-matrices</a:t>
            </a:r>
            <a:endParaRPr lang="de-DE" sz="2000" b="1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1" dirty="0">
                <a:solidFill>
                  <a:prstClr val="black"/>
                </a:solidFill>
                <a:hlinkClick r:id="rId12"/>
              </a:rPr>
              <a:t>https://</a:t>
            </a:r>
            <a:r>
              <a:rPr lang="de-DE" sz="2000" b="1" dirty="0" smtClean="0">
                <a:solidFill>
                  <a:prstClr val="black"/>
                </a:solidFill>
                <a:hlinkClick r:id="rId12"/>
              </a:rPr>
              <a:t>components101.com/motors/28byj-48-stepper-motor</a:t>
            </a:r>
            <a:endParaRPr lang="de-DE" sz="2000" b="1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458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ctrTitle"/>
          </p:nvPr>
        </p:nvSpPr>
        <p:spPr>
          <a:xfrm>
            <a:off x="1936899" y="2903543"/>
            <a:ext cx="13170366" cy="2677363"/>
          </a:xfrm>
        </p:spPr>
        <p:txBody>
          <a:bodyPr/>
          <a:lstStyle/>
          <a:p>
            <a:r>
              <a:rPr lang="de-DE" sz="8000" dirty="0" err="1" smtClean="0">
                <a:solidFill>
                  <a:schemeClr val="accent2"/>
                </a:solidFill>
              </a:rPr>
              <a:t>Thank</a:t>
            </a:r>
            <a:r>
              <a:rPr lang="de-DE" sz="8000" dirty="0" smtClean="0">
                <a:solidFill>
                  <a:schemeClr val="accent2"/>
                </a:solidFill>
              </a:rPr>
              <a:t> </a:t>
            </a:r>
            <a:r>
              <a:rPr lang="de-DE" sz="8000" dirty="0" err="1" smtClean="0">
                <a:solidFill>
                  <a:schemeClr val="accent2"/>
                </a:solidFill>
              </a:rPr>
              <a:t>you</a:t>
            </a:r>
            <a:r>
              <a:rPr lang="de-DE" sz="8000" dirty="0" smtClean="0">
                <a:solidFill>
                  <a:schemeClr val="accent2"/>
                </a:solidFill>
              </a:rPr>
              <a:t> </a:t>
            </a:r>
            <a:r>
              <a:rPr lang="de-DE" sz="8000" dirty="0" err="1" smtClean="0">
                <a:solidFill>
                  <a:schemeClr val="accent2"/>
                </a:solidFill>
              </a:rPr>
              <a:t>for</a:t>
            </a:r>
            <a:r>
              <a:rPr lang="de-DE" sz="8000" dirty="0" smtClean="0">
                <a:solidFill>
                  <a:schemeClr val="accent2"/>
                </a:solidFill>
              </a:rPr>
              <a:t> </a:t>
            </a:r>
            <a:r>
              <a:rPr lang="de-DE" sz="8000" dirty="0" err="1" smtClean="0">
                <a:solidFill>
                  <a:schemeClr val="accent2"/>
                </a:solidFill>
              </a:rPr>
              <a:t>your</a:t>
            </a:r>
            <a:r>
              <a:rPr lang="de-DE" sz="8000" dirty="0" smtClean="0">
                <a:solidFill>
                  <a:schemeClr val="accent2"/>
                </a:solidFill>
              </a:rPr>
              <a:t> </a:t>
            </a:r>
            <a:r>
              <a:rPr lang="de-DE" sz="8000" dirty="0" err="1" smtClean="0">
                <a:solidFill>
                  <a:schemeClr val="accent2"/>
                </a:solidFill>
              </a:rPr>
              <a:t>attention</a:t>
            </a:r>
            <a:endParaRPr lang="de-DE" sz="4000" b="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0199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784771" y="468338"/>
            <a:ext cx="485479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72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Introduction</a:t>
            </a:r>
            <a:endParaRPr lang="de-DE" sz="7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6091" y="1669188"/>
            <a:ext cx="2304256" cy="2560028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784771" y="1668667"/>
            <a:ext cx="11737304" cy="49859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3600" b="1" dirty="0" err="1" smtClean="0">
                <a:solidFill>
                  <a:prstClr val="black"/>
                </a:solidFill>
              </a:rPr>
              <a:t>I</a:t>
            </a:r>
            <a:r>
              <a:rPr lang="de-DE" sz="3600" dirty="0" err="1" smtClean="0">
                <a:solidFill>
                  <a:prstClr val="black"/>
                </a:solidFill>
              </a:rPr>
              <a:t>nter</a:t>
            </a:r>
            <a:r>
              <a:rPr lang="de-DE" sz="3600" dirty="0" smtClean="0">
                <a:solidFill>
                  <a:prstClr val="black"/>
                </a:solidFill>
              </a:rPr>
              <a:t> </a:t>
            </a:r>
            <a:r>
              <a:rPr lang="de-DE" sz="3600" b="1" dirty="0" smtClean="0">
                <a:solidFill>
                  <a:prstClr val="black"/>
                </a:solidFill>
              </a:rPr>
              <a:t>I</a:t>
            </a:r>
            <a:r>
              <a:rPr lang="de-DE" sz="3600" dirty="0" smtClean="0">
                <a:solidFill>
                  <a:prstClr val="black"/>
                </a:solidFill>
              </a:rPr>
              <a:t>ntegrated </a:t>
            </a:r>
            <a:r>
              <a:rPr lang="de-DE" sz="3600" b="1" dirty="0" smtClean="0">
                <a:solidFill>
                  <a:prstClr val="black"/>
                </a:solidFill>
              </a:rPr>
              <a:t>C</a:t>
            </a:r>
            <a:r>
              <a:rPr lang="de-DE" sz="3600" dirty="0" smtClean="0">
                <a:solidFill>
                  <a:prstClr val="black"/>
                </a:solidFill>
              </a:rPr>
              <a:t>ircuit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3600" dirty="0" err="1" smtClean="0">
                <a:solidFill>
                  <a:prstClr val="black"/>
                </a:solidFill>
              </a:rPr>
              <a:t>developed</a:t>
            </a:r>
            <a:r>
              <a:rPr lang="de-DE" sz="3600" dirty="0" smtClean="0">
                <a:solidFill>
                  <a:prstClr val="black"/>
                </a:solidFill>
              </a:rPr>
              <a:t> 1982 </a:t>
            </a:r>
            <a:r>
              <a:rPr lang="de-DE" sz="3600" dirty="0" err="1" smtClean="0">
                <a:solidFill>
                  <a:prstClr val="black"/>
                </a:solidFill>
              </a:rPr>
              <a:t>by</a:t>
            </a:r>
            <a:r>
              <a:rPr lang="de-DE" sz="3600" dirty="0" smtClean="0">
                <a:solidFill>
                  <a:prstClr val="black"/>
                </a:solidFill>
              </a:rPr>
              <a:t> Philipps Semiconductor (</a:t>
            </a:r>
            <a:r>
              <a:rPr lang="de-DE" sz="3600" dirty="0" err="1" smtClean="0">
                <a:solidFill>
                  <a:prstClr val="black"/>
                </a:solidFill>
              </a:rPr>
              <a:t>now</a:t>
            </a:r>
            <a:r>
              <a:rPr lang="de-DE" sz="3600" dirty="0" smtClean="0">
                <a:solidFill>
                  <a:prstClr val="black"/>
                </a:solidFill>
              </a:rPr>
              <a:t> NXP)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3600" dirty="0" err="1">
                <a:solidFill>
                  <a:prstClr val="black"/>
                </a:solidFill>
              </a:rPr>
              <a:t>n</a:t>
            </a:r>
            <a:r>
              <a:rPr lang="de-DE" sz="3600" dirty="0" err="1" smtClean="0">
                <a:solidFill>
                  <a:prstClr val="black"/>
                </a:solidFill>
              </a:rPr>
              <a:t>o</a:t>
            </a:r>
            <a:r>
              <a:rPr lang="de-DE" sz="3600" dirty="0" smtClean="0">
                <a:solidFill>
                  <a:prstClr val="black"/>
                </a:solidFill>
              </a:rPr>
              <a:t> </a:t>
            </a:r>
            <a:r>
              <a:rPr lang="de-DE" sz="3600" dirty="0" err="1" smtClean="0">
                <a:solidFill>
                  <a:prstClr val="black"/>
                </a:solidFill>
              </a:rPr>
              <a:t>licensing</a:t>
            </a:r>
            <a:r>
              <a:rPr lang="de-DE" sz="3600" dirty="0" smtClean="0">
                <a:solidFill>
                  <a:prstClr val="black"/>
                </a:solidFill>
              </a:rPr>
              <a:t> </a:t>
            </a:r>
            <a:r>
              <a:rPr lang="de-DE" sz="3600" dirty="0" err="1" smtClean="0">
                <a:solidFill>
                  <a:prstClr val="black"/>
                </a:solidFill>
              </a:rPr>
              <a:t>since</a:t>
            </a:r>
            <a:r>
              <a:rPr lang="de-DE" sz="3600" dirty="0" smtClean="0">
                <a:solidFill>
                  <a:prstClr val="black"/>
                </a:solidFill>
              </a:rPr>
              <a:t> 2006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3600" dirty="0" smtClean="0">
                <a:solidFill>
                  <a:prstClr val="black"/>
                </a:solidFill>
              </a:rPr>
              <a:t>TWI (</a:t>
            </a:r>
            <a:r>
              <a:rPr lang="de-DE" sz="3600" dirty="0" err="1" smtClean="0">
                <a:solidFill>
                  <a:prstClr val="black"/>
                </a:solidFill>
              </a:rPr>
              <a:t>Two</a:t>
            </a:r>
            <a:r>
              <a:rPr lang="de-DE" sz="3600" dirty="0" smtClean="0">
                <a:solidFill>
                  <a:prstClr val="black"/>
                </a:solidFill>
              </a:rPr>
              <a:t>-</a:t>
            </a:r>
            <a:r>
              <a:rPr lang="de-DE" sz="3600" dirty="0" err="1" smtClean="0">
                <a:solidFill>
                  <a:prstClr val="black"/>
                </a:solidFill>
              </a:rPr>
              <a:t>Wire</a:t>
            </a:r>
            <a:r>
              <a:rPr lang="de-DE" sz="3600" dirty="0" smtClean="0">
                <a:solidFill>
                  <a:prstClr val="black"/>
                </a:solidFill>
              </a:rPr>
              <a:t>-Interface) </a:t>
            </a:r>
            <a:r>
              <a:rPr lang="de-DE" sz="3600" dirty="0" err="1" smtClean="0">
                <a:solidFill>
                  <a:prstClr val="black"/>
                </a:solidFill>
              </a:rPr>
              <a:t>bus</a:t>
            </a:r>
            <a:r>
              <a:rPr lang="de-DE" sz="3600" dirty="0" smtClean="0">
                <a:solidFill>
                  <a:prstClr val="black"/>
                </a:solidFill>
              </a:rPr>
              <a:t> </a:t>
            </a:r>
            <a:r>
              <a:rPr lang="de-DE" sz="3600" dirty="0" err="1" smtClean="0">
                <a:solidFill>
                  <a:prstClr val="black"/>
                </a:solidFill>
              </a:rPr>
              <a:t>is</a:t>
            </a:r>
            <a:r>
              <a:rPr lang="de-DE" sz="3600" dirty="0" smtClean="0">
                <a:solidFill>
                  <a:prstClr val="black"/>
                </a:solidFill>
              </a:rPr>
              <a:t> </a:t>
            </a:r>
            <a:r>
              <a:rPr lang="de-DE" sz="3600" dirty="0" err="1" smtClean="0">
                <a:solidFill>
                  <a:prstClr val="black"/>
                </a:solidFill>
              </a:rPr>
              <a:t>essentially</a:t>
            </a:r>
            <a:r>
              <a:rPr lang="de-DE" sz="3600" dirty="0" smtClean="0">
                <a:solidFill>
                  <a:prstClr val="black"/>
                </a:solidFill>
              </a:rPr>
              <a:t> </a:t>
            </a:r>
            <a:r>
              <a:rPr lang="de-DE" sz="3600" dirty="0" err="1" smtClean="0">
                <a:solidFill>
                  <a:prstClr val="black"/>
                </a:solidFill>
              </a:rPr>
              <a:t>identical</a:t>
            </a:r>
            <a:endParaRPr lang="de-DE" sz="3600" dirty="0" smtClean="0">
              <a:solidFill>
                <a:prstClr val="black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3600" dirty="0" err="1" smtClean="0">
                <a:solidFill>
                  <a:prstClr val="black"/>
                </a:solidFill>
              </a:rPr>
              <a:t>use</a:t>
            </a:r>
            <a:r>
              <a:rPr lang="de-DE" sz="3600" dirty="0" smtClean="0">
                <a:solidFill>
                  <a:prstClr val="black"/>
                </a:solidFill>
              </a:rPr>
              <a:t> </a:t>
            </a:r>
            <a:r>
              <a:rPr lang="de-DE" sz="3600" dirty="0" err="1" smtClean="0">
                <a:solidFill>
                  <a:prstClr val="black"/>
                </a:solidFill>
              </a:rPr>
              <a:t>case</a:t>
            </a:r>
            <a:r>
              <a:rPr lang="de-DE" sz="3600" dirty="0" smtClean="0">
                <a:solidFill>
                  <a:prstClr val="black"/>
                </a:solidFill>
              </a:rPr>
              <a:t>:</a:t>
            </a:r>
          </a:p>
          <a:p>
            <a:pPr marL="1498747" lvl="1" indent="-685800">
              <a:buFont typeface="Arial" panose="020B0604020202020204" pitchFamily="34" charset="0"/>
              <a:buChar char="•"/>
            </a:pPr>
            <a:r>
              <a:rPr lang="de-DE" sz="3600" dirty="0" err="1">
                <a:solidFill>
                  <a:prstClr val="black"/>
                </a:solidFill>
              </a:rPr>
              <a:t>s</a:t>
            </a:r>
            <a:r>
              <a:rPr lang="de-DE" sz="3600" dirty="0" err="1" smtClean="0">
                <a:solidFill>
                  <a:prstClr val="black"/>
                </a:solidFill>
              </a:rPr>
              <a:t>implicity</a:t>
            </a:r>
            <a:endParaRPr lang="de-DE" sz="3600" dirty="0" smtClean="0">
              <a:solidFill>
                <a:prstClr val="black"/>
              </a:solidFill>
            </a:endParaRPr>
          </a:p>
          <a:p>
            <a:pPr marL="1498747" lvl="1" indent="-685800">
              <a:buFont typeface="Arial" panose="020B0604020202020204" pitchFamily="34" charset="0"/>
              <a:buChar char="•"/>
            </a:pPr>
            <a:r>
              <a:rPr lang="de-DE" sz="3600" dirty="0" err="1">
                <a:solidFill>
                  <a:prstClr val="black"/>
                </a:solidFill>
              </a:rPr>
              <a:t>l</a:t>
            </a:r>
            <a:r>
              <a:rPr lang="de-DE" sz="3600" dirty="0" err="1" smtClean="0">
                <a:solidFill>
                  <a:prstClr val="black"/>
                </a:solidFill>
              </a:rPr>
              <a:t>ow</a:t>
            </a:r>
            <a:r>
              <a:rPr lang="de-DE" sz="3600" dirty="0" smtClean="0">
                <a:solidFill>
                  <a:prstClr val="black"/>
                </a:solidFill>
              </a:rPr>
              <a:t> </a:t>
            </a:r>
            <a:r>
              <a:rPr lang="de-DE" sz="3600" dirty="0" err="1" smtClean="0">
                <a:solidFill>
                  <a:prstClr val="black"/>
                </a:solidFill>
              </a:rPr>
              <a:t>costs</a:t>
            </a:r>
            <a:endParaRPr lang="de-DE" sz="3600" dirty="0">
              <a:solidFill>
                <a:prstClr val="black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3600" dirty="0" err="1" smtClean="0">
                <a:solidFill>
                  <a:prstClr val="black"/>
                </a:solidFill>
              </a:rPr>
              <a:t>nowadays</a:t>
            </a:r>
            <a:r>
              <a:rPr lang="de-DE" sz="3600" dirty="0" smtClean="0">
                <a:solidFill>
                  <a:prstClr val="black"/>
                </a:solidFill>
              </a:rPr>
              <a:t> </a:t>
            </a:r>
            <a:r>
              <a:rPr lang="de-DE" sz="3600" dirty="0" err="1" smtClean="0">
                <a:solidFill>
                  <a:prstClr val="black"/>
                </a:solidFill>
              </a:rPr>
              <a:t>maximum</a:t>
            </a:r>
            <a:r>
              <a:rPr lang="de-DE" sz="3600" dirty="0" smtClean="0">
                <a:solidFill>
                  <a:prstClr val="black"/>
                </a:solidFill>
              </a:rPr>
              <a:t> </a:t>
            </a:r>
            <a:r>
              <a:rPr lang="de-DE" sz="3600" dirty="0" err="1" smtClean="0">
                <a:solidFill>
                  <a:prstClr val="black"/>
                </a:solidFill>
              </a:rPr>
              <a:t>transfer</a:t>
            </a:r>
            <a:r>
              <a:rPr lang="de-DE" sz="3600" dirty="0" smtClean="0">
                <a:solidFill>
                  <a:prstClr val="black"/>
                </a:solidFill>
              </a:rPr>
              <a:t> </a:t>
            </a:r>
            <a:r>
              <a:rPr lang="de-DE" sz="3600" dirty="0" err="1" smtClean="0">
                <a:solidFill>
                  <a:prstClr val="black"/>
                </a:solidFill>
              </a:rPr>
              <a:t>rates</a:t>
            </a:r>
            <a:r>
              <a:rPr lang="de-DE" sz="3600" dirty="0" smtClean="0">
                <a:solidFill>
                  <a:prstClr val="black"/>
                </a:solidFill>
              </a:rPr>
              <a:t> </a:t>
            </a:r>
            <a:r>
              <a:rPr lang="de-DE" sz="3600" dirty="0" err="1" smtClean="0">
                <a:solidFill>
                  <a:prstClr val="black"/>
                </a:solidFill>
              </a:rPr>
              <a:t>up</a:t>
            </a:r>
            <a:r>
              <a:rPr lang="de-DE" sz="3600" dirty="0" smtClean="0">
                <a:solidFill>
                  <a:prstClr val="black"/>
                </a:solidFill>
              </a:rPr>
              <a:t> </a:t>
            </a:r>
            <a:r>
              <a:rPr lang="de-DE" sz="3600" dirty="0" err="1" smtClean="0">
                <a:solidFill>
                  <a:prstClr val="black"/>
                </a:solidFill>
              </a:rPr>
              <a:t>to</a:t>
            </a:r>
            <a:r>
              <a:rPr lang="de-DE" sz="3600" dirty="0" smtClean="0">
                <a:solidFill>
                  <a:prstClr val="black"/>
                </a:solidFill>
              </a:rPr>
              <a:t> 5 MHz </a:t>
            </a:r>
            <a:r>
              <a:rPr lang="de-DE" sz="3600" dirty="0" err="1" smtClean="0">
                <a:solidFill>
                  <a:prstClr val="black"/>
                </a:solidFill>
              </a:rPr>
              <a:t>possible</a:t>
            </a:r>
            <a:r>
              <a:rPr lang="de-DE" sz="3600" dirty="0" smtClean="0">
                <a:solidFill>
                  <a:prstClr val="black"/>
                </a:solidFill>
              </a:rPr>
              <a:t>, </a:t>
            </a:r>
            <a:r>
              <a:rPr lang="de-DE" sz="3600" dirty="0" err="1" smtClean="0">
                <a:solidFill>
                  <a:prstClr val="black"/>
                </a:solidFill>
              </a:rPr>
              <a:t>commonly</a:t>
            </a:r>
            <a:r>
              <a:rPr lang="de-DE" sz="3600" dirty="0" smtClean="0">
                <a:solidFill>
                  <a:prstClr val="black"/>
                </a:solidFill>
              </a:rPr>
              <a:t> </a:t>
            </a:r>
            <a:r>
              <a:rPr lang="de-DE" sz="3600" dirty="0" err="1" smtClean="0">
                <a:solidFill>
                  <a:prstClr val="black"/>
                </a:solidFill>
              </a:rPr>
              <a:t>up</a:t>
            </a:r>
            <a:r>
              <a:rPr lang="de-DE" sz="3600" dirty="0" smtClean="0">
                <a:solidFill>
                  <a:prstClr val="black"/>
                </a:solidFill>
              </a:rPr>
              <a:t> </a:t>
            </a:r>
            <a:r>
              <a:rPr lang="de-DE" sz="3600" dirty="0" err="1" smtClean="0">
                <a:solidFill>
                  <a:prstClr val="black"/>
                </a:solidFill>
              </a:rPr>
              <a:t>to</a:t>
            </a:r>
            <a:r>
              <a:rPr lang="de-DE" sz="3600" dirty="0" smtClean="0">
                <a:solidFill>
                  <a:prstClr val="black"/>
                </a:solidFill>
              </a:rPr>
              <a:t> 400 kHz  </a:t>
            </a:r>
          </a:p>
        </p:txBody>
      </p:sp>
    </p:spTree>
    <p:extLst>
      <p:ext uri="{BB962C8B-B14F-4D97-AF65-F5344CB8AC3E}">
        <p14:creationId xmlns:p14="http://schemas.microsoft.com/office/powerpoint/2010/main" val="2067723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784771" y="468338"/>
            <a:ext cx="572387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72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Example</a:t>
            </a:r>
            <a:r>
              <a:rPr lang="de-DE" sz="7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de-DE" sz="7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Setup</a:t>
            </a:r>
            <a:endParaRPr lang="de-DE" sz="10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715" y="1908498"/>
            <a:ext cx="12889432" cy="6981774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5033243" y="2124522"/>
            <a:ext cx="63485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2000" dirty="0" smtClean="0">
                <a:solidFill>
                  <a:prstClr val="black"/>
                </a:solidFill>
              </a:rPr>
              <a:t>SLAVE</a:t>
            </a:r>
            <a:endParaRPr lang="de-DE" sz="2000" dirty="0">
              <a:solidFill>
                <a:prstClr val="black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7049467" y="5796930"/>
            <a:ext cx="63485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2000" dirty="0" smtClean="0">
                <a:solidFill>
                  <a:prstClr val="black"/>
                </a:solidFill>
              </a:rPr>
              <a:t>SLAVE</a:t>
            </a:r>
            <a:endParaRPr lang="de-DE" sz="2000" dirty="0">
              <a:solidFill>
                <a:prstClr val="black"/>
              </a:solidFill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1957464" y="8600949"/>
            <a:ext cx="87511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2000" dirty="0" smtClean="0">
                <a:solidFill>
                  <a:prstClr val="black"/>
                </a:solidFill>
              </a:rPr>
              <a:t>MASTER</a:t>
            </a:r>
            <a:endParaRPr lang="de-DE" sz="2000" dirty="0">
              <a:solidFill>
                <a:prstClr val="black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10001795" y="8533234"/>
            <a:ext cx="81374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2000" dirty="0" smtClean="0">
                <a:solidFill>
                  <a:prstClr val="black"/>
                </a:solidFill>
              </a:rPr>
              <a:t>LEDARR</a:t>
            </a:r>
            <a:endParaRPr lang="de-DE" sz="2000" dirty="0">
              <a:solidFill>
                <a:prstClr val="black"/>
              </a:solidFill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8777659" y="1878301"/>
            <a:ext cx="73937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600" dirty="0" smtClean="0">
                <a:solidFill>
                  <a:prstClr val="black"/>
                </a:solidFill>
              </a:rPr>
              <a:t>MOTORS</a:t>
            </a:r>
            <a:endParaRPr lang="de-DE" sz="16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398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784771" y="468338"/>
            <a:ext cx="480900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72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Terminology</a:t>
            </a:r>
            <a:endParaRPr lang="de-DE" sz="7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1216819" y="2412554"/>
            <a:ext cx="11017224" cy="29546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endParaRPr lang="de-DE" sz="4800" dirty="0" smtClean="0">
              <a:solidFill>
                <a:prstClr val="black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de-DE" sz="4800" dirty="0" smtClean="0">
              <a:solidFill>
                <a:prstClr val="black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de-DE" sz="4800" dirty="0" smtClean="0">
              <a:solidFill>
                <a:prstClr val="black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de-DE" sz="4800" dirty="0" err="1">
              <a:solidFill>
                <a:prstClr val="black"/>
              </a:solidFill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6541986"/>
              </p:ext>
            </p:extLst>
          </p:nvPr>
        </p:nvGraphicFramePr>
        <p:xfrm>
          <a:off x="875281" y="1668667"/>
          <a:ext cx="13537505" cy="6278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56384">
                  <a:extLst>
                    <a:ext uri="{9D8B030D-6E8A-4147-A177-3AD203B41FA5}">
                      <a16:colId xmlns:a16="http://schemas.microsoft.com/office/drawing/2014/main" val="3633937144"/>
                    </a:ext>
                  </a:extLst>
                </a:gridCol>
                <a:gridCol w="10081121">
                  <a:extLst>
                    <a:ext uri="{9D8B030D-6E8A-4147-A177-3AD203B41FA5}">
                      <a16:colId xmlns:a16="http://schemas.microsoft.com/office/drawing/2014/main" val="1312766613"/>
                    </a:ext>
                  </a:extLst>
                </a:gridCol>
              </a:tblGrid>
              <a:tr h="433796">
                <a:tc>
                  <a:txBody>
                    <a:bodyPr/>
                    <a:lstStyle/>
                    <a:p>
                      <a:r>
                        <a:rPr lang="de-DE" sz="2800" dirty="0" smtClean="0"/>
                        <a:t>Term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 smtClean="0"/>
                        <a:t>Description</a:t>
                      </a:r>
                      <a:endParaRPr lang="de-DE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4148061"/>
                  </a:ext>
                </a:extLst>
              </a:tr>
              <a:tr h="1148283">
                <a:tc>
                  <a:txBody>
                    <a:bodyPr/>
                    <a:lstStyle/>
                    <a:p>
                      <a:r>
                        <a:rPr lang="de-DE" sz="28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Master</a:t>
                      </a:r>
                      <a:endParaRPr lang="de-DE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de-DE" sz="2800" b="0" dirty="0" err="1" smtClean="0"/>
                        <a:t>generates</a:t>
                      </a:r>
                      <a:r>
                        <a:rPr lang="de-DE" sz="2800" b="0" dirty="0" smtClean="0"/>
                        <a:t> </a:t>
                      </a:r>
                      <a:r>
                        <a:rPr lang="de-DE" sz="2800" b="0" dirty="0" err="1" smtClean="0"/>
                        <a:t>clock</a:t>
                      </a:r>
                      <a:r>
                        <a:rPr lang="de-DE" sz="2800" b="0" dirty="0" smtClean="0"/>
                        <a:t> (SCL)</a:t>
                      </a: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de-DE" sz="2800" b="0" dirty="0" err="1" smtClean="0"/>
                        <a:t>starts</a:t>
                      </a:r>
                      <a:r>
                        <a:rPr lang="de-DE" sz="2800" b="0" dirty="0" smtClean="0"/>
                        <a:t> </a:t>
                      </a:r>
                      <a:r>
                        <a:rPr lang="de-DE" sz="2800" b="0" dirty="0" err="1" smtClean="0"/>
                        <a:t>and</a:t>
                      </a:r>
                      <a:r>
                        <a:rPr lang="de-DE" sz="2800" b="0" dirty="0" smtClean="0"/>
                        <a:t> </a:t>
                      </a:r>
                      <a:r>
                        <a:rPr lang="de-DE" sz="2800" b="0" dirty="0" err="1" smtClean="0"/>
                        <a:t>stops</a:t>
                      </a:r>
                      <a:r>
                        <a:rPr lang="de-DE" sz="2800" b="0" dirty="0" smtClean="0"/>
                        <a:t> </a:t>
                      </a:r>
                      <a:r>
                        <a:rPr lang="de-DE" sz="2800" b="0" dirty="0" err="1" smtClean="0"/>
                        <a:t>communication</a:t>
                      </a:r>
                      <a:endParaRPr lang="de-DE" sz="2800" b="0" dirty="0" smtClean="0"/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de-DE" sz="2800" b="0" dirty="0" err="1" smtClean="0"/>
                        <a:t>sends</a:t>
                      </a:r>
                      <a:r>
                        <a:rPr lang="de-DE" sz="2800" b="0" dirty="0" smtClean="0"/>
                        <a:t> </a:t>
                      </a:r>
                      <a:r>
                        <a:rPr lang="de-DE" sz="2800" b="0" dirty="0" err="1" smtClean="0"/>
                        <a:t>commands</a:t>
                      </a:r>
                      <a:endParaRPr lang="de-DE" sz="28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1310207"/>
                  </a:ext>
                </a:extLst>
              </a:tr>
              <a:tr h="791039">
                <a:tc>
                  <a:txBody>
                    <a:bodyPr/>
                    <a:lstStyle/>
                    <a:p>
                      <a:r>
                        <a:rPr lang="de-DE" sz="28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Slave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2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device that</a:t>
                      </a:r>
                      <a:r>
                        <a:rPr lang="en-US" sz="2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listens to the bus </a:t>
                      </a: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2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addressed by the master</a:t>
                      </a:r>
                      <a:endParaRPr lang="de-DE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0571175"/>
                  </a:ext>
                </a:extLst>
              </a:tr>
              <a:tr h="791039">
                <a:tc>
                  <a:txBody>
                    <a:bodyPr/>
                    <a:lstStyle/>
                    <a:p>
                      <a:r>
                        <a:rPr lang="de-DE" sz="28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Multi-master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2800" dirty="0" smtClean="0"/>
                        <a:t>more than one master can attempt to control the bus at the same time without corrupting the message</a:t>
                      </a:r>
                      <a:endParaRPr lang="de-DE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1972456"/>
                  </a:ext>
                </a:extLst>
              </a:tr>
              <a:tr h="791039">
                <a:tc>
                  <a:txBody>
                    <a:bodyPr/>
                    <a:lstStyle/>
                    <a:p>
                      <a:r>
                        <a:rPr lang="de-DE" sz="28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Arbitration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de-DE" sz="2800" dirty="0" err="1" smtClean="0"/>
                        <a:t>control-procedure</a:t>
                      </a:r>
                      <a:r>
                        <a:rPr lang="de-DE" sz="2800" dirty="0" smtClean="0"/>
                        <a:t> on multimaster-systems</a:t>
                      </a: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de-DE" sz="2800" dirty="0" err="1" smtClean="0"/>
                        <a:t>ensures</a:t>
                      </a:r>
                      <a:r>
                        <a:rPr lang="de-DE" sz="2800" baseline="0" dirty="0" smtClean="0"/>
                        <a:t> </a:t>
                      </a:r>
                      <a:r>
                        <a:rPr lang="de-DE" sz="2800" baseline="0" dirty="0" err="1" smtClean="0"/>
                        <a:t>simultaneous</a:t>
                      </a:r>
                      <a:r>
                        <a:rPr lang="de-DE" sz="2800" baseline="0" dirty="0" smtClean="0"/>
                        <a:t> </a:t>
                      </a:r>
                      <a:r>
                        <a:rPr lang="de-DE" sz="2800" baseline="0" dirty="0" err="1" smtClean="0"/>
                        <a:t>access</a:t>
                      </a:r>
                      <a:r>
                        <a:rPr lang="de-DE" sz="2800" baseline="0" dirty="0" smtClean="0"/>
                        <a:t> </a:t>
                      </a:r>
                      <a:r>
                        <a:rPr lang="de-DE" sz="2800" baseline="0" dirty="0" err="1" smtClean="0"/>
                        <a:t>does</a:t>
                      </a:r>
                      <a:r>
                        <a:rPr lang="de-DE" sz="2800" baseline="0" dirty="0" smtClean="0"/>
                        <a:t> not </a:t>
                      </a:r>
                      <a:r>
                        <a:rPr lang="de-DE" sz="2800" baseline="0" dirty="0" err="1" smtClean="0"/>
                        <a:t>result</a:t>
                      </a:r>
                      <a:r>
                        <a:rPr lang="de-DE" sz="2800" baseline="0" dirty="0" smtClean="0"/>
                        <a:t> in </a:t>
                      </a:r>
                      <a:r>
                        <a:rPr lang="de-DE" sz="2800" baseline="0" dirty="0" err="1" smtClean="0"/>
                        <a:t>loss</a:t>
                      </a:r>
                      <a:endParaRPr lang="de-DE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7599928"/>
                  </a:ext>
                </a:extLst>
              </a:tr>
              <a:tr h="433796">
                <a:tc>
                  <a:txBody>
                    <a:bodyPr/>
                    <a:lstStyle/>
                    <a:p>
                      <a:r>
                        <a:rPr lang="de-DE" sz="2800" b="1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Synchronization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de-DE" sz="2800" dirty="0" err="1" smtClean="0"/>
                        <a:t>clock-stretching</a:t>
                      </a:r>
                      <a:endParaRPr lang="de-DE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0887133"/>
                  </a:ext>
                </a:extLst>
              </a:tr>
              <a:tr h="433796">
                <a:tc>
                  <a:txBody>
                    <a:bodyPr/>
                    <a:lstStyle/>
                    <a:p>
                      <a:r>
                        <a:rPr lang="de-DE" sz="2800" b="1" dirty="0" smtClean="0"/>
                        <a:t>SDA</a:t>
                      </a:r>
                      <a:endParaRPr lang="de-DE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de-DE" sz="2800" b="1" dirty="0" smtClean="0"/>
                        <a:t>S</a:t>
                      </a:r>
                      <a:r>
                        <a:rPr lang="de-DE" sz="2800" dirty="0" smtClean="0"/>
                        <a:t>erial </a:t>
                      </a:r>
                      <a:r>
                        <a:rPr lang="de-DE" sz="2800" b="1" dirty="0" smtClean="0"/>
                        <a:t>Da</a:t>
                      </a:r>
                      <a:r>
                        <a:rPr lang="de-DE" sz="2800" dirty="0" smtClean="0"/>
                        <a:t>ta</a:t>
                      </a:r>
                      <a:endParaRPr lang="de-DE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4606436"/>
                  </a:ext>
                </a:extLst>
              </a:tr>
              <a:tr h="433796">
                <a:tc>
                  <a:txBody>
                    <a:bodyPr/>
                    <a:lstStyle/>
                    <a:p>
                      <a:r>
                        <a:rPr lang="de-DE" sz="2800" b="1" dirty="0" smtClean="0"/>
                        <a:t>SCL</a:t>
                      </a:r>
                      <a:endParaRPr lang="de-DE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de-DE" sz="2800" b="1" dirty="0" smtClean="0"/>
                        <a:t>S</a:t>
                      </a:r>
                      <a:r>
                        <a:rPr lang="de-DE" sz="2800" dirty="0" smtClean="0"/>
                        <a:t>erial </a:t>
                      </a:r>
                      <a:r>
                        <a:rPr lang="de-DE" sz="2800" b="1" dirty="0" err="1" smtClean="0"/>
                        <a:t>Cl</a:t>
                      </a:r>
                      <a:r>
                        <a:rPr lang="de-DE" sz="2800" dirty="0" err="1" smtClean="0"/>
                        <a:t>ock</a:t>
                      </a:r>
                      <a:endParaRPr lang="de-DE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9432556"/>
                  </a:ext>
                </a:extLst>
              </a:tr>
            </a:tbl>
          </a:graphicData>
        </a:graphic>
      </p:graphicFrame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5395" y="1476450"/>
            <a:ext cx="907391" cy="100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219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784771" y="468338"/>
            <a:ext cx="538596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7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</a:t>
            </a:r>
            <a:r>
              <a:rPr lang="de-DE" sz="72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r>
              <a:rPr lang="de-DE" sz="7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C-Properties</a:t>
            </a:r>
            <a:endParaRPr lang="de-DE" sz="10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1072803" y="1980506"/>
            <a:ext cx="13753528" cy="43174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4800" dirty="0" err="1" smtClean="0"/>
              <a:t>synchronous</a:t>
            </a:r>
            <a:r>
              <a:rPr lang="de-DE" sz="4800" dirty="0" smtClean="0"/>
              <a:t> </a:t>
            </a:r>
            <a:r>
              <a:rPr lang="de-DE" sz="4800" dirty="0" err="1" smtClean="0"/>
              <a:t>serial</a:t>
            </a:r>
            <a:r>
              <a:rPr lang="de-DE" sz="4800" dirty="0" smtClean="0"/>
              <a:t> </a:t>
            </a:r>
            <a:r>
              <a:rPr lang="de-DE" sz="4800" dirty="0" err="1" smtClean="0"/>
              <a:t>communication</a:t>
            </a:r>
            <a:r>
              <a:rPr lang="de-DE" sz="4800" dirty="0"/>
              <a:t> </a:t>
            </a:r>
            <a:r>
              <a:rPr lang="de-DE" sz="3600" dirty="0" smtClean="0">
                <a:sym typeface="Wingdings" panose="05000000000000000000" pitchFamily="2" charset="2"/>
              </a:rPr>
              <a:t> </a:t>
            </a:r>
            <a:r>
              <a:rPr lang="de-DE" sz="4800" dirty="0" err="1" smtClean="0">
                <a:sym typeface="Wingdings" panose="05000000000000000000" pitchFamily="2" charset="2"/>
              </a:rPr>
              <a:t>two</a:t>
            </a:r>
            <a:r>
              <a:rPr lang="de-DE" sz="4800" dirty="0" smtClean="0">
                <a:sym typeface="Wingdings" panose="05000000000000000000" pitchFamily="2" charset="2"/>
              </a:rPr>
              <a:t> </a:t>
            </a:r>
            <a:r>
              <a:rPr lang="de-DE" sz="4800" dirty="0" err="1" smtClean="0">
                <a:sym typeface="Wingdings" panose="05000000000000000000" pitchFamily="2" charset="2"/>
              </a:rPr>
              <a:t>signals</a:t>
            </a:r>
            <a:endParaRPr lang="de-DE" sz="3600" dirty="0" smtClean="0"/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4800" dirty="0" smtClean="0"/>
              <a:t>half-duplex </a:t>
            </a:r>
            <a:r>
              <a:rPr lang="de-DE" sz="3600" dirty="0" smtClean="0">
                <a:sym typeface="Wingdings" panose="05000000000000000000" pitchFamily="2" charset="2"/>
              </a:rPr>
              <a:t></a:t>
            </a:r>
            <a:r>
              <a:rPr lang="de-DE" sz="4800" dirty="0" smtClean="0">
                <a:sym typeface="Wingdings" panose="05000000000000000000" pitchFamily="2" charset="2"/>
              </a:rPr>
              <a:t> </a:t>
            </a:r>
            <a:r>
              <a:rPr lang="de-DE" sz="4800" dirty="0" err="1" smtClean="0"/>
              <a:t>alternating</a:t>
            </a:r>
            <a:r>
              <a:rPr lang="de-DE" sz="4800" dirty="0" smtClean="0"/>
              <a:t> </a:t>
            </a:r>
            <a:r>
              <a:rPr lang="de-DE" sz="4800" dirty="0" err="1" smtClean="0"/>
              <a:t>bidirectional</a:t>
            </a:r>
            <a:r>
              <a:rPr lang="de-DE" sz="4800" dirty="0" smtClean="0"/>
              <a:t> </a:t>
            </a:r>
            <a:r>
              <a:rPr lang="de-DE" sz="4800" dirty="0" err="1" smtClean="0"/>
              <a:t>operation</a:t>
            </a:r>
            <a:endParaRPr lang="de-DE" sz="4800" dirty="0" smtClean="0"/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4800" dirty="0" err="1" smtClean="0">
                <a:solidFill>
                  <a:prstClr val="black"/>
                </a:solidFill>
              </a:rPr>
              <a:t>address-oriented</a:t>
            </a:r>
            <a:r>
              <a:rPr lang="de-DE" sz="4800" dirty="0" smtClean="0">
                <a:solidFill>
                  <a:prstClr val="black"/>
                </a:solidFill>
              </a:rPr>
              <a:t> (</a:t>
            </a:r>
            <a:r>
              <a:rPr lang="de-DE" sz="4800" dirty="0" err="1" smtClean="0">
                <a:solidFill>
                  <a:prstClr val="black"/>
                </a:solidFill>
              </a:rPr>
              <a:t>as</a:t>
            </a:r>
            <a:r>
              <a:rPr lang="de-DE" sz="4800" dirty="0" smtClean="0">
                <a:solidFill>
                  <a:prstClr val="black"/>
                </a:solidFill>
              </a:rPr>
              <a:t> </a:t>
            </a:r>
            <a:r>
              <a:rPr lang="de-DE" sz="4800" dirty="0" err="1" smtClean="0">
                <a:solidFill>
                  <a:prstClr val="black"/>
                </a:solidFill>
              </a:rPr>
              <a:t>opposed</a:t>
            </a:r>
            <a:r>
              <a:rPr lang="de-DE" sz="4800" dirty="0" smtClean="0">
                <a:solidFill>
                  <a:prstClr val="black"/>
                </a:solidFill>
              </a:rPr>
              <a:t> </a:t>
            </a:r>
            <a:r>
              <a:rPr lang="de-DE" sz="4800" dirty="0" err="1" smtClean="0">
                <a:solidFill>
                  <a:prstClr val="black"/>
                </a:solidFill>
              </a:rPr>
              <a:t>to</a:t>
            </a:r>
            <a:r>
              <a:rPr lang="de-DE" sz="4800" dirty="0" smtClean="0">
                <a:solidFill>
                  <a:prstClr val="black"/>
                </a:solidFill>
              </a:rPr>
              <a:t> </a:t>
            </a:r>
            <a:r>
              <a:rPr lang="de-DE" sz="4800" dirty="0" err="1" smtClean="0">
                <a:solidFill>
                  <a:prstClr val="black"/>
                </a:solidFill>
              </a:rPr>
              <a:t>message-oriented</a:t>
            </a:r>
            <a:r>
              <a:rPr lang="de-DE" sz="4800" dirty="0" smtClean="0">
                <a:solidFill>
                  <a:prstClr val="black"/>
                </a:solidFill>
              </a:rPr>
              <a:t>)</a:t>
            </a:r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4800" dirty="0" err="1" smtClean="0">
                <a:solidFill>
                  <a:prstClr val="black"/>
                </a:solidFill>
              </a:rPr>
              <a:t>supports</a:t>
            </a:r>
            <a:r>
              <a:rPr lang="de-DE" sz="4800" dirty="0" smtClean="0">
                <a:solidFill>
                  <a:prstClr val="black"/>
                </a:solidFill>
              </a:rPr>
              <a:t> </a:t>
            </a:r>
            <a:r>
              <a:rPr lang="de-DE" sz="4800" dirty="0" err="1" smtClean="0">
                <a:solidFill>
                  <a:prstClr val="black"/>
                </a:solidFill>
              </a:rPr>
              <a:t>multimaster</a:t>
            </a:r>
            <a:endParaRPr lang="de-DE" sz="4800" dirty="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086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784771" y="468338"/>
            <a:ext cx="538596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7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</a:t>
            </a:r>
            <a:r>
              <a:rPr lang="de-DE" sz="72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r>
              <a:rPr lang="de-DE" sz="7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C-Properties</a:t>
            </a:r>
            <a:endParaRPr lang="de-DE" sz="10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784771" y="1476450"/>
            <a:ext cx="14113568" cy="51484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endParaRPr lang="de-DE" sz="4800" dirty="0">
              <a:solidFill>
                <a:prstClr val="black"/>
              </a:solidFill>
            </a:endParaRPr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4800" i="1" dirty="0">
                <a:solidFill>
                  <a:prstClr val="black"/>
                </a:solidFill>
              </a:rPr>
              <a:t>open-drain</a:t>
            </a:r>
            <a:r>
              <a:rPr lang="de-DE" sz="4800" dirty="0">
                <a:solidFill>
                  <a:prstClr val="black"/>
                </a:solidFill>
              </a:rPr>
              <a:t> </a:t>
            </a:r>
            <a:r>
              <a:rPr lang="de-DE" sz="4800" dirty="0" err="1">
                <a:solidFill>
                  <a:prstClr val="black"/>
                </a:solidFill>
              </a:rPr>
              <a:t>system</a:t>
            </a:r>
            <a:r>
              <a:rPr lang="de-DE" sz="4800" dirty="0">
                <a:solidFill>
                  <a:prstClr val="black"/>
                </a:solidFill>
              </a:rPr>
              <a:t> (in </a:t>
            </a:r>
            <a:r>
              <a:rPr lang="de-DE" sz="4800" dirty="0" err="1">
                <a:solidFill>
                  <a:prstClr val="black"/>
                </a:solidFill>
              </a:rPr>
              <a:t>contrast</a:t>
            </a:r>
            <a:r>
              <a:rPr lang="de-DE" sz="4800" dirty="0">
                <a:solidFill>
                  <a:prstClr val="black"/>
                </a:solidFill>
              </a:rPr>
              <a:t> </a:t>
            </a:r>
            <a:r>
              <a:rPr lang="de-DE" sz="4800" dirty="0" err="1">
                <a:solidFill>
                  <a:prstClr val="black"/>
                </a:solidFill>
              </a:rPr>
              <a:t>to</a:t>
            </a:r>
            <a:r>
              <a:rPr lang="de-DE" sz="4800" dirty="0">
                <a:solidFill>
                  <a:prstClr val="black"/>
                </a:solidFill>
              </a:rPr>
              <a:t> UART </a:t>
            </a:r>
            <a:r>
              <a:rPr lang="de-DE" sz="4800" dirty="0" err="1">
                <a:solidFill>
                  <a:prstClr val="black"/>
                </a:solidFill>
              </a:rPr>
              <a:t>and</a:t>
            </a:r>
            <a:r>
              <a:rPr lang="de-DE" sz="4800" dirty="0">
                <a:solidFill>
                  <a:prstClr val="black"/>
                </a:solidFill>
              </a:rPr>
              <a:t> SPI)</a:t>
            </a:r>
          </a:p>
          <a:p>
            <a:pPr marL="1498747" lvl="1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4800" dirty="0" err="1">
                <a:solidFill>
                  <a:prstClr val="black"/>
                </a:solidFill>
              </a:rPr>
              <a:t>bus</a:t>
            </a:r>
            <a:r>
              <a:rPr lang="de-DE" sz="4800" dirty="0">
                <a:solidFill>
                  <a:prstClr val="black"/>
                </a:solidFill>
              </a:rPr>
              <a:t> </a:t>
            </a:r>
            <a:r>
              <a:rPr lang="de-DE" sz="4800" dirty="0" err="1">
                <a:solidFill>
                  <a:prstClr val="black"/>
                </a:solidFill>
              </a:rPr>
              <a:t>drivers</a:t>
            </a:r>
            <a:r>
              <a:rPr lang="de-DE" sz="4800" dirty="0">
                <a:solidFill>
                  <a:prstClr val="black"/>
                </a:solidFill>
              </a:rPr>
              <a:t> </a:t>
            </a:r>
            <a:r>
              <a:rPr lang="de-DE" sz="4800" dirty="0" err="1">
                <a:solidFill>
                  <a:prstClr val="black"/>
                </a:solidFill>
              </a:rPr>
              <a:t>can</a:t>
            </a:r>
            <a:r>
              <a:rPr lang="de-DE" sz="4800" dirty="0">
                <a:solidFill>
                  <a:prstClr val="black"/>
                </a:solidFill>
              </a:rPr>
              <a:t> </a:t>
            </a:r>
            <a:r>
              <a:rPr lang="de-DE" sz="4800" b="1" dirty="0" err="1">
                <a:solidFill>
                  <a:prstClr val="black"/>
                </a:solidFill>
              </a:rPr>
              <a:t>only</a:t>
            </a:r>
            <a:r>
              <a:rPr lang="de-DE" sz="4800" dirty="0">
                <a:solidFill>
                  <a:prstClr val="black"/>
                </a:solidFill>
              </a:rPr>
              <a:t> pull SDA </a:t>
            </a:r>
            <a:r>
              <a:rPr lang="de-DE" sz="4800" dirty="0" err="1">
                <a:solidFill>
                  <a:prstClr val="black"/>
                </a:solidFill>
              </a:rPr>
              <a:t>to</a:t>
            </a:r>
            <a:r>
              <a:rPr lang="de-DE" sz="4800" dirty="0">
                <a:solidFill>
                  <a:prstClr val="black"/>
                </a:solidFill>
              </a:rPr>
              <a:t> LOW</a:t>
            </a:r>
          </a:p>
          <a:p>
            <a:pPr marL="1498747" lvl="1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4800" dirty="0" err="1">
                <a:solidFill>
                  <a:prstClr val="black"/>
                </a:solidFill>
              </a:rPr>
              <a:t>less</a:t>
            </a:r>
            <a:r>
              <a:rPr lang="de-DE" sz="4800" dirty="0">
                <a:solidFill>
                  <a:prstClr val="black"/>
                </a:solidFill>
              </a:rPr>
              <a:t> </a:t>
            </a:r>
            <a:r>
              <a:rPr lang="de-DE" sz="4800" dirty="0" err="1">
                <a:solidFill>
                  <a:prstClr val="black"/>
                </a:solidFill>
              </a:rPr>
              <a:t>conflicts</a:t>
            </a:r>
            <a:r>
              <a:rPr lang="de-DE" sz="4800" dirty="0">
                <a:solidFill>
                  <a:prstClr val="black"/>
                </a:solidFill>
              </a:rPr>
              <a:t> </a:t>
            </a:r>
            <a:r>
              <a:rPr lang="de-DE" sz="4800" dirty="0" err="1">
                <a:solidFill>
                  <a:prstClr val="black"/>
                </a:solidFill>
              </a:rPr>
              <a:t>by</a:t>
            </a:r>
            <a:r>
              <a:rPr lang="de-DE" sz="4800" dirty="0">
                <a:solidFill>
                  <a:prstClr val="black"/>
                </a:solidFill>
              </a:rPr>
              <a:t> </a:t>
            </a:r>
            <a:r>
              <a:rPr lang="de-DE" sz="4800" dirty="0" err="1">
                <a:solidFill>
                  <a:prstClr val="black"/>
                </a:solidFill>
              </a:rPr>
              <a:t>avoiding</a:t>
            </a:r>
            <a:r>
              <a:rPr lang="de-DE" sz="4800" dirty="0">
                <a:solidFill>
                  <a:prstClr val="black"/>
                </a:solidFill>
              </a:rPr>
              <a:t> </a:t>
            </a:r>
            <a:r>
              <a:rPr lang="de-DE" sz="4800" dirty="0" err="1">
                <a:solidFill>
                  <a:prstClr val="black"/>
                </a:solidFill>
              </a:rPr>
              <a:t>contradictory</a:t>
            </a:r>
            <a:r>
              <a:rPr lang="de-DE" sz="4800" dirty="0">
                <a:solidFill>
                  <a:prstClr val="black"/>
                </a:solidFill>
              </a:rPr>
              <a:t> </a:t>
            </a:r>
            <a:r>
              <a:rPr lang="de-DE" sz="4800" dirty="0" err="1">
                <a:solidFill>
                  <a:prstClr val="black"/>
                </a:solidFill>
              </a:rPr>
              <a:t>pulls</a:t>
            </a:r>
            <a:endParaRPr lang="de-DE" sz="4800" dirty="0">
              <a:solidFill>
                <a:prstClr val="black"/>
              </a:solidFill>
            </a:endParaRPr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4800" dirty="0">
                <a:solidFill>
                  <a:prstClr val="black"/>
                </a:solidFill>
              </a:rPr>
              <a:t>Pull-</a:t>
            </a:r>
            <a:r>
              <a:rPr lang="de-DE" sz="4800" dirty="0" err="1">
                <a:solidFill>
                  <a:prstClr val="black"/>
                </a:solidFill>
              </a:rPr>
              <a:t>up</a:t>
            </a:r>
            <a:r>
              <a:rPr lang="de-DE" sz="4800" dirty="0">
                <a:solidFill>
                  <a:prstClr val="black"/>
                </a:solidFill>
              </a:rPr>
              <a:t> </a:t>
            </a:r>
            <a:r>
              <a:rPr lang="de-DE" sz="4800" dirty="0" err="1">
                <a:solidFill>
                  <a:prstClr val="black"/>
                </a:solidFill>
              </a:rPr>
              <a:t>resistors</a:t>
            </a:r>
            <a:r>
              <a:rPr lang="de-DE" sz="4800" dirty="0">
                <a:solidFill>
                  <a:prstClr val="black"/>
                </a:solidFill>
              </a:rPr>
              <a:t> </a:t>
            </a:r>
            <a:r>
              <a:rPr lang="de-DE" sz="4800" dirty="0" err="1">
                <a:solidFill>
                  <a:prstClr val="black"/>
                </a:solidFill>
              </a:rPr>
              <a:t>restore</a:t>
            </a:r>
            <a:r>
              <a:rPr lang="de-DE" sz="4800" dirty="0">
                <a:solidFill>
                  <a:prstClr val="black"/>
                </a:solidFill>
              </a:rPr>
              <a:t> </a:t>
            </a:r>
            <a:r>
              <a:rPr lang="de-DE" sz="4800" dirty="0" err="1">
                <a:solidFill>
                  <a:prstClr val="black"/>
                </a:solidFill>
              </a:rPr>
              <a:t>both</a:t>
            </a:r>
            <a:r>
              <a:rPr lang="de-DE" sz="4800" dirty="0">
                <a:solidFill>
                  <a:prstClr val="black"/>
                </a:solidFill>
              </a:rPr>
              <a:t> </a:t>
            </a:r>
            <a:r>
              <a:rPr lang="de-DE" sz="4800" dirty="0" err="1">
                <a:solidFill>
                  <a:prstClr val="black"/>
                </a:solidFill>
              </a:rPr>
              <a:t>lines</a:t>
            </a:r>
            <a:r>
              <a:rPr lang="de-DE" sz="4800" dirty="0">
                <a:solidFill>
                  <a:prstClr val="black"/>
                </a:solidFill>
              </a:rPr>
              <a:t> </a:t>
            </a:r>
            <a:r>
              <a:rPr lang="de-DE" sz="4800" dirty="0" err="1">
                <a:solidFill>
                  <a:prstClr val="black"/>
                </a:solidFill>
              </a:rPr>
              <a:t>always</a:t>
            </a:r>
            <a:r>
              <a:rPr lang="de-DE" sz="4800" dirty="0">
                <a:solidFill>
                  <a:prstClr val="black"/>
                </a:solidFill>
              </a:rPr>
              <a:t> </a:t>
            </a:r>
            <a:r>
              <a:rPr lang="de-DE" sz="4800" dirty="0" err="1">
                <a:solidFill>
                  <a:prstClr val="black"/>
                </a:solidFill>
              </a:rPr>
              <a:t>to</a:t>
            </a:r>
            <a:r>
              <a:rPr lang="de-DE" sz="4800" dirty="0">
                <a:solidFill>
                  <a:prstClr val="black"/>
                </a:solidFill>
              </a:rPr>
              <a:t> HIGH</a:t>
            </a:r>
          </a:p>
        </p:txBody>
      </p:sp>
    </p:spTree>
    <p:extLst>
      <p:ext uri="{BB962C8B-B14F-4D97-AF65-F5344CB8AC3E}">
        <p14:creationId xmlns:p14="http://schemas.microsoft.com/office/powerpoint/2010/main" val="1365062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784771" y="468338"/>
            <a:ext cx="496296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72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Specification</a:t>
            </a:r>
            <a:endParaRPr lang="de-DE" sz="7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49" y="5235319"/>
            <a:ext cx="9135566" cy="3002499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99" y="1668668"/>
            <a:ext cx="9145016" cy="3053028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11369947" y="2052514"/>
            <a:ext cx="65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de-DE" sz="1600" dirty="0" err="1">
              <a:solidFill>
                <a:prstClr val="black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425731" y="1836490"/>
            <a:ext cx="5976664" cy="20313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prstClr val="black"/>
                </a:solidFill>
              </a:rPr>
              <a:t>s</a:t>
            </a:r>
            <a:r>
              <a:rPr lang="de-DE" sz="2400" dirty="0" err="1" smtClean="0">
                <a:solidFill>
                  <a:prstClr val="black"/>
                </a:solidFill>
              </a:rPr>
              <a:t>tate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of</a:t>
            </a:r>
            <a:r>
              <a:rPr lang="de-DE" sz="2400" dirty="0" smtClean="0">
                <a:solidFill>
                  <a:prstClr val="black"/>
                </a:solidFill>
              </a:rPr>
              <a:t> SDA </a:t>
            </a:r>
            <a:r>
              <a:rPr lang="de-DE" sz="2400" dirty="0" err="1" smtClean="0">
                <a:solidFill>
                  <a:prstClr val="black"/>
                </a:solidFill>
              </a:rPr>
              <a:t>may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only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change</a:t>
            </a:r>
            <a:r>
              <a:rPr lang="de-DE" sz="2400" dirty="0" smtClean="0">
                <a:solidFill>
                  <a:prstClr val="black"/>
                </a:solidFill>
              </a:rPr>
              <a:t> on SCL LOW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 smtClean="0">
                <a:solidFill>
                  <a:prstClr val="black"/>
                </a:solidFill>
              </a:rPr>
              <a:t>SDA </a:t>
            </a:r>
            <a:r>
              <a:rPr lang="de-DE" sz="2400" i="1" dirty="0" err="1" smtClean="0">
                <a:solidFill>
                  <a:prstClr val="black"/>
                </a:solidFill>
              </a:rPr>
              <a:t>has</a:t>
            </a:r>
            <a:r>
              <a:rPr lang="de-DE" sz="2400" i="1" dirty="0" smtClean="0">
                <a:solidFill>
                  <a:prstClr val="black"/>
                </a:solidFill>
              </a:rPr>
              <a:t> </a:t>
            </a:r>
            <a:r>
              <a:rPr lang="de-DE" sz="2400" i="1" dirty="0" err="1" smtClean="0">
                <a:solidFill>
                  <a:prstClr val="black"/>
                </a:solidFill>
              </a:rPr>
              <a:t>to</a:t>
            </a:r>
            <a:r>
              <a:rPr lang="de-DE" sz="2400" i="1" dirty="0" smtClean="0">
                <a:solidFill>
                  <a:prstClr val="black"/>
                </a:solidFill>
              </a:rPr>
              <a:t> </a:t>
            </a:r>
            <a:r>
              <a:rPr lang="de-DE" sz="2400" i="1" dirty="0" err="1" smtClean="0">
                <a:solidFill>
                  <a:prstClr val="black"/>
                </a:solidFill>
              </a:rPr>
              <a:t>be</a:t>
            </a:r>
            <a:r>
              <a:rPr lang="de-DE" sz="2400" i="1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stable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during</a:t>
            </a:r>
            <a:r>
              <a:rPr lang="de-DE" sz="2400" dirty="0" smtClean="0">
                <a:solidFill>
                  <a:prstClr val="black"/>
                </a:solidFill>
              </a:rPr>
              <a:t> HIGH </a:t>
            </a:r>
            <a:r>
              <a:rPr lang="de-DE" sz="2400" dirty="0" err="1" smtClean="0">
                <a:solidFill>
                  <a:prstClr val="black"/>
                </a:solidFill>
              </a:rPr>
              <a:t>of</a:t>
            </a:r>
            <a:r>
              <a:rPr lang="de-DE" sz="2400" dirty="0" smtClean="0">
                <a:solidFill>
                  <a:prstClr val="black"/>
                </a:solidFill>
              </a:rPr>
              <a:t> SCL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prstClr val="black"/>
                </a:solidFill>
              </a:rPr>
              <a:t>o</a:t>
            </a:r>
            <a:r>
              <a:rPr lang="de-DE" sz="2400" dirty="0" err="1" smtClean="0">
                <a:solidFill>
                  <a:prstClr val="black"/>
                </a:solidFill>
              </a:rPr>
              <a:t>ne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clock</a:t>
            </a:r>
            <a:r>
              <a:rPr lang="de-DE" sz="2400" dirty="0" smtClean="0">
                <a:solidFill>
                  <a:prstClr val="black"/>
                </a:solidFill>
              </a:rPr>
              <a:t> pulse </a:t>
            </a:r>
            <a:r>
              <a:rPr lang="de-DE" sz="2400" dirty="0" err="1" smtClean="0">
                <a:solidFill>
                  <a:prstClr val="black"/>
                </a:solidFill>
              </a:rPr>
              <a:t>for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each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data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bit</a:t>
            </a:r>
            <a:endParaRPr lang="de-DE" sz="2400" dirty="0" smtClean="0">
              <a:solidFill>
                <a:prstClr val="black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>
              <a:solidFill>
                <a:prstClr val="black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9429947" y="5148858"/>
            <a:ext cx="6260480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 smtClean="0">
                <a:solidFill>
                  <a:prstClr val="black"/>
                </a:solidFill>
              </a:rPr>
              <a:t>START: HIGH-</a:t>
            </a:r>
            <a:r>
              <a:rPr lang="de-DE" sz="2400" dirty="0" err="1" smtClean="0">
                <a:solidFill>
                  <a:prstClr val="black"/>
                </a:solidFill>
              </a:rPr>
              <a:t>to</a:t>
            </a:r>
            <a:r>
              <a:rPr lang="de-DE" sz="2400" dirty="0" smtClean="0">
                <a:solidFill>
                  <a:prstClr val="black"/>
                </a:solidFill>
              </a:rPr>
              <a:t>-LOW on SDA </a:t>
            </a:r>
            <a:r>
              <a:rPr lang="de-DE" sz="2400" dirty="0" err="1" smtClean="0">
                <a:solidFill>
                  <a:prstClr val="black"/>
                </a:solidFill>
              </a:rPr>
              <a:t>while</a:t>
            </a:r>
            <a:r>
              <a:rPr lang="de-DE" sz="2400" dirty="0" smtClean="0">
                <a:solidFill>
                  <a:prstClr val="black"/>
                </a:solidFill>
              </a:rPr>
              <a:t> SCL </a:t>
            </a:r>
            <a:r>
              <a:rPr lang="de-DE" sz="2400" dirty="0" err="1" smtClean="0">
                <a:solidFill>
                  <a:prstClr val="black"/>
                </a:solidFill>
              </a:rPr>
              <a:t>is</a:t>
            </a:r>
            <a:r>
              <a:rPr lang="de-DE" sz="2400" dirty="0" smtClean="0">
                <a:solidFill>
                  <a:prstClr val="black"/>
                </a:solidFill>
              </a:rPr>
              <a:t> HIGH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 smtClean="0">
                <a:solidFill>
                  <a:prstClr val="black"/>
                </a:solidFill>
              </a:rPr>
              <a:t>STOP: Low-</a:t>
            </a:r>
            <a:r>
              <a:rPr lang="de-DE" sz="2400" dirty="0" err="1" smtClean="0">
                <a:solidFill>
                  <a:prstClr val="black"/>
                </a:solidFill>
              </a:rPr>
              <a:t>to</a:t>
            </a:r>
            <a:r>
              <a:rPr lang="de-DE" sz="2400" dirty="0" smtClean="0">
                <a:solidFill>
                  <a:prstClr val="black"/>
                </a:solidFill>
              </a:rPr>
              <a:t>-High on SDA </a:t>
            </a:r>
            <a:r>
              <a:rPr lang="de-DE" sz="2400" dirty="0" err="1" smtClean="0">
                <a:solidFill>
                  <a:prstClr val="black"/>
                </a:solidFill>
              </a:rPr>
              <a:t>while</a:t>
            </a:r>
            <a:r>
              <a:rPr lang="de-DE" sz="2400" dirty="0" smtClean="0">
                <a:solidFill>
                  <a:prstClr val="black"/>
                </a:solidFill>
              </a:rPr>
              <a:t> SCL </a:t>
            </a:r>
            <a:r>
              <a:rPr lang="de-DE" sz="2400" dirty="0" err="1" smtClean="0">
                <a:solidFill>
                  <a:prstClr val="black"/>
                </a:solidFill>
              </a:rPr>
              <a:t>is</a:t>
            </a:r>
            <a:r>
              <a:rPr lang="de-DE" sz="2400" dirty="0" smtClean="0">
                <a:solidFill>
                  <a:prstClr val="black"/>
                </a:solidFill>
              </a:rPr>
              <a:t> HIGH</a:t>
            </a:r>
            <a:endParaRPr lang="de-DE" sz="24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0102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784771" y="468338"/>
            <a:ext cx="496296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72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Specification</a:t>
            </a:r>
            <a:endParaRPr lang="de-DE" sz="7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1216819" y="2412554"/>
            <a:ext cx="11017224" cy="29546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endParaRPr lang="de-DE" sz="4800" dirty="0" smtClean="0">
              <a:solidFill>
                <a:prstClr val="black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de-DE" sz="4800" dirty="0" smtClean="0">
              <a:solidFill>
                <a:prstClr val="black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de-DE" sz="4800" dirty="0" smtClean="0">
              <a:solidFill>
                <a:prstClr val="black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de-DE" sz="4800" dirty="0" err="1">
              <a:solidFill>
                <a:prstClr val="black"/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30" y="1908498"/>
            <a:ext cx="9692855" cy="3566238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730" y="5796930"/>
            <a:ext cx="9692857" cy="2264102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10289827" y="2067397"/>
            <a:ext cx="5328592" cy="36933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 smtClean="0">
                <a:solidFill>
                  <a:prstClr val="black"/>
                </a:solidFill>
              </a:rPr>
              <a:t>ACK: </a:t>
            </a:r>
            <a:r>
              <a:rPr lang="de-DE" sz="2400" dirty="0" err="1" smtClean="0">
                <a:solidFill>
                  <a:prstClr val="black"/>
                </a:solidFill>
              </a:rPr>
              <a:t>Acknowledge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prstClr val="black"/>
                </a:solidFill>
              </a:rPr>
              <a:t>r</a:t>
            </a:r>
            <a:r>
              <a:rPr lang="de-DE" sz="2400" dirty="0" err="1" smtClean="0">
                <a:solidFill>
                  <a:prstClr val="black"/>
                </a:solidFill>
              </a:rPr>
              <a:t>eceiving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device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is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given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control</a:t>
            </a:r>
            <a:r>
              <a:rPr lang="de-DE" sz="2400" dirty="0" smtClean="0">
                <a:solidFill>
                  <a:prstClr val="black"/>
                </a:solidFill>
              </a:rPr>
              <a:t> after </a:t>
            </a:r>
            <a:r>
              <a:rPr lang="de-DE" sz="2400" dirty="0" err="1" smtClean="0">
                <a:solidFill>
                  <a:prstClr val="black"/>
                </a:solidFill>
              </a:rPr>
              <a:t>first</a:t>
            </a:r>
            <a:r>
              <a:rPr lang="de-DE" sz="2400" dirty="0" smtClean="0">
                <a:solidFill>
                  <a:prstClr val="black"/>
                </a:solidFill>
              </a:rPr>
              <a:t> 8 </a:t>
            </a:r>
            <a:r>
              <a:rPr lang="de-DE" sz="2400" dirty="0" err="1" smtClean="0">
                <a:solidFill>
                  <a:prstClr val="black"/>
                </a:solidFill>
              </a:rPr>
              <a:t>bits</a:t>
            </a:r>
            <a:endParaRPr lang="de-DE" sz="2400" dirty="0" smtClean="0">
              <a:solidFill>
                <a:prstClr val="black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 smtClean="0">
                <a:solidFill>
                  <a:prstClr val="black"/>
                </a:solidFill>
              </a:rPr>
              <a:t>ACK </a:t>
            </a:r>
            <a:r>
              <a:rPr lang="de-DE" sz="2400" dirty="0" err="1" smtClean="0">
                <a:solidFill>
                  <a:prstClr val="black"/>
                </a:solidFill>
              </a:rPr>
              <a:t>by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pulling</a:t>
            </a:r>
            <a:r>
              <a:rPr lang="de-DE" sz="2400" dirty="0" smtClean="0">
                <a:solidFill>
                  <a:prstClr val="black"/>
                </a:solidFill>
              </a:rPr>
              <a:t> down SDA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 err="1" smtClean="0">
                <a:solidFill>
                  <a:prstClr val="black"/>
                </a:solidFill>
              </a:rPr>
              <a:t>missing</a:t>
            </a:r>
            <a:r>
              <a:rPr lang="de-DE" sz="2400" dirty="0" smtClean="0">
                <a:solidFill>
                  <a:prstClr val="black"/>
                </a:solidFill>
              </a:rPr>
              <a:t> ACK </a:t>
            </a:r>
            <a:r>
              <a:rPr lang="de-DE" sz="2400" dirty="0" err="1" smtClean="0">
                <a:solidFill>
                  <a:prstClr val="black"/>
                </a:solidFill>
              </a:rPr>
              <a:t>terminates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transmission</a:t>
            </a:r>
            <a:endParaRPr lang="de-DE" sz="2400" dirty="0" smtClean="0">
              <a:solidFill>
                <a:prstClr val="black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prstClr val="black"/>
                </a:solidFill>
              </a:rPr>
              <a:t>u</a:t>
            </a:r>
            <a:r>
              <a:rPr lang="de-DE" sz="2400" dirty="0" err="1" smtClean="0">
                <a:solidFill>
                  <a:prstClr val="black"/>
                </a:solidFill>
              </a:rPr>
              <a:t>p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to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>
                <a:solidFill>
                  <a:prstClr val="black"/>
                </a:solidFill>
              </a:rPr>
              <a:t>M</a:t>
            </a:r>
            <a:r>
              <a:rPr lang="de-DE" sz="2400" dirty="0" smtClean="0">
                <a:solidFill>
                  <a:prstClr val="black"/>
                </a:solidFill>
              </a:rPr>
              <a:t>aster </a:t>
            </a:r>
            <a:r>
              <a:rPr lang="de-DE" sz="2400" dirty="0" err="1" smtClean="0">
                <a:solidFill>
                  <a:prstClr val="black"/>
                </a:solidFill>
              </a:rPr>
              <a:t>how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to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proceed</a:t>
            </a:r>
            <a:endParaRPr lang="de-DE" sz="2400" dirty="0" smtClean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400" dirty="0" smtClean="0">
              <a:solidFill>
                <a:prstClr val="black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10289827" y="5778897"/>
            <a:ext cx="5328592" cy="25853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 err="1" smtClean="0">
                <a:solidFill>
                  <a:prstClr val="black"/>
                </a:solidFill>
              </a:rPr>
              <a:t>possible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address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space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is</a:t>
            </a:r>
            <a:r>
              <a:rPr lang="de-DE" sz="2400" dirty="0" smtClean="0">
                <a:solidFill>
                  <a:prstClr val="black"/>
                </a:solidFill>
              </a:rPr>
              <a:t> 7 </a:t>
            </a:r>
            <a:r>
              <a:rPr lang="de-DE" sz="2400" dirty="0" err="1" smtClean="0">
                <a:solidFill>
                  <a:prstClr val="black"/>
                </a:solidFill>
              </a:rPr>
              <a:t>bits</a:t>
            </a:r>
            <a:endParaRPr lang="de-DE" sz="2400" dirty="0" smtClean="0">
              <a:solidFill>
                <a:prstClr val="black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 smtClean="0">
                <a:solidFill>
                  <a:prstClr val="black"/>
                </a:solidFill>
              </a:rPr>
              <a:t>MSB </a:t>
            </a:r>
            <a:r>
              <a:rPr lang="de-DE" sz="2400" dirty="0" err="1" smtClean="0">
                <a:solidFill>
                  <a:prstClr val="black"/>
                </a:solidFill>
              </a:rPr>
              <a:t>is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transmitted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first</a:t>
            </a:r>
            <a:endParaRPr lang="de-DE" sz="2400" dirty="0" smtClean="0">
              <a:solidFill>
                <a:prstClr val="black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prstClr val="black"/>
                </a:solidFill>
              </a:rPr>
              <a:t>e</a:t>
            </a:r>
            <a:r>
              <a:rPr lang="de-DE" sz="2400" dirty="0" err="1" smtClean="0">
                <a:solidFill>
                  <a:prstClr val="black"/>
                </a:solidFill>
              </a:rPr>
              <a:t>ighth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bit</a:t>
            </a:r>
            <a:r>
              <a:rPr lang="de-DE" sz="2400" dirty="0" smtClean="0">
                <a:solidFill>
                  <a:prstClr val="black"/>
                </a:solidFill>
              </a:rPr>
              <a:t> RW </a:t>
            </a:r>
            <a:r>
              <a:rPr lang="de-DE" sz="2400" dirty="0" err="1" smtClean="0">
                <a:solidFill>
                  <a:prstClr val="black"/>
                </a:solidFill>
              </a:rPr>
              <a:t>indicates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data</a:t>
            </a:r>
            <a:r>
              <a:rPr lang="de-DE" sz="2400" dirty="0" smtClean="0">
                <a:solidFill>
                  <a:prstClr val="black"/>
                </a:solidFill>
              </a:rPr>
              <a:t> </a:t>
            </a:r>
            <a:r>
              <a:rPr lang="de-DE" sz="2400" dirty="0" err="1" smtClean="0">
                <a:solidFill>
                  <a:prstClr val="black"/>
                </a:solidFill>
              </a:rPr>
              <a:t>direction</a:t>
            </a:r>
            <a:endParaRPr lang="de-DE" sz="2400" dirty="0" smtClean="0">
              <a:solidFill>
                <a:prstClr val="black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 smtClean="0">
                <a:solidFill>
                  <a:prstClr val="black"/>
                </a:solidFill>
              </a:rPr>
              <a:t>RW: LOW </a:t>
            </a:r>
            <a:r>
              <a:rPr lang="de-DE" sz="2400" dirty="0" smtClean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≙ </a:t>
            </a:r>
            <a:r>
              <a:rPr lang="de-DE" sz="2400" dirty="0" err="1" smtClean="0">
                <a:solidFill>
                  <a:prstClr val="black"/>
                </a:solidFill>
                <a:latin typeface="+mj-lt"/>
                <a:ea typeface="Cambria Math" panose="02040503050406030204" pitchFamily="18" charset="0"/>
                <a:cs typeface="Calibri" panose="020F0502020204030204" pitchFamily="34" charset="0"/>
              </a:rPr>
              <a:t>write</a:t>
            </a:r>
            <a:r>
              <a:rPr lang="de-DE" sz="2400" dirty="0" smtClean="0">
                <a:solidFill>
                  <a:prstClr val="black"/>
                </a:solidFill>
                <a:latin typeface="+mj-lt"/>
                <a:ea typeface="Cambria Math" panose="02040503050406030204" pitchFamily="18" charset="0"/>
                <a:cs typeface="Calibri" panose="020F0502020204030204" pitchFamily="34" charset="0"/>
              </a:rPr>
              <a:t>, HIGH </a:t>
            </a:r>
            <a:r>
              <a:rPr lang="de-DE" sz="2400" dirty="0" smtClean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≙ </a:t>
            </a:r>
            <a:r>
              <a:rPr lang="de-DE" sz="2400" dirty="0" err="1" smtClean="0">
                <a:solidFill>
                  <a:prstClr val="black"/>
                </a:solidFill>
                <a:latin typeface="+mj-lt"/>
                <a:ea typeface="Cambria Math" panose="02040503050406030204" pitchFamily="18" charset="0"/>
                <a:cs typeface="Calibri" panose="020F0502020204030204" pitchFamily="34" charset="0"/>
              </a:rPr>
              <a:t>read</a:t>
            </a:r>
            <a:endParaRPr lang="de-DE" sz="2400" dirty="0" smtClean="0">
              <a:solidFill>
                <a:prstClr val="black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4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508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784771" y="468338"/>
            <a:ext cx="594226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7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Transfer </a:t>
            </a:r>
            <a:r>
              <a:rPr lang="de-DE" sz="72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modes</a:t>
            </a:r>
            <a:endParaRPr lang="de-DE" sz="7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735" y="2001243"/>
            <a:ext cx="8859486" cy="3553321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771" y="5724922"/>
            <a:ext cx="8897592" cy="2267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486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PHT PPT-Template 16:9 - Weiß">
  <a:themeElements>
    <a:clrScheme name="ipht">
      <a:dk1>
        <a:sysClr val="windowText" lastClr="000000"/>
      </a:dk1>
      <a:lt1>
        <a:sysClr val="window" lastClr="FFFFFF"/>
      </a:lt1>
      <a:dk2>
        <a:srgbClr val="16346E"/>
      </a:dk2>
      <a:lt2>
        <a:srgbClr val="EEECE1"/>
      </a:lt2>
      <a:accent1>
        <a:srgbClr val="16346E"/>
      </a:accent1>
      <a:accent2>
        <a:srgbClr val="A2BF2B"/>
      </a:accent2>
      <a:accent3>
        <a:srgbClr val="4F8816"/>
      </a:accent3>
      <a:accent4>
        <a:srgbClr val="FF750D"/>
      </a:accent4>
      <a:accent5>
        <a:srgbClr val="C00000"/>
      </a:accent5>
      <a:accent6>
        <a:srgbClr val="00B0F0"/>
      </a:accent6>
      <a:hlink>
        <a:srgbClr val="A2BF2B"/>
      </a:hlink>
      <a:folHlink>
        <a:srgbClr val="A2BF2B"/>
      </a:folHlink>
    </a:clrScheme>
    <a:fontScheme name="IPHT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>
          <a:solidFill>
            <a:schemeClr val="tx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defRPr sz="1600" dirty="0" err="1">
            <a:solidFill>
              <a:prstClr val="black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4" id="{666AA21C-BA4E-954B-8D21-6267F63C972A}" vid="{6C12D56A-D9DB-B34A-A74D-4E7180A2B3B1}"/>
    </a:ext>
  </a:extLst>
</a:theme>
</file>

<file path=ppt/theme/theme2.xml><?xml version="1.0" encoding="utf-8"?>
<a:theme xmlns:a="http://schemas.openxmlformats.org/drawingml/2006/main" name="IPHT PPT-Template 16:9 - Grau">
  <a:themeElements>
    <a:clrScheme name="ipht">
      <a:dk1>
        <a:sysClr val="windowText" lastClr="000000"/>
      </a:dk1>
      <a:lt1>
        <a:sysClr val="window" lastClr="FFFFFF"/>
      </a:lt1>
      <a:dk2>
        <a:srgbClr val="16346E"/>
      </a:dk2>
      <a:lt2>
        <a:srgbClr val="EEECE1"/>
      </a:lt2>
      <a:accent1>
        <a:srgbClr val="16346E"/>
      </a:accent1>
      <a:accent2>
        <a:srgbClr val="A2BF2B"/>
      </a:accent2>
      <a:accent3>
        <a:srgbClr val="4F8816"/>
      </a:accent3>
      <a:accent4>
        <a:srgbClr val="FF750D"/>
      </a:accent4>
      <a:accent5>
        <a:srgbClr val="C00000"/>
      </a:accent5>
      <a:accent6>
        <a:srgbClr val="00B0F0"/>
      </a:accent6>
      <a:hlink>
        <a:srgbClr val="A2BF2B"/>
      </a:hlink>
      <a:folHlink>
        <a:srgbClr val="A2BF2B"/>
      </a:folHlink>
    </a:clrScheme>
    <a:fontScheme name="IPHT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>
          <a:solidFill>
            <a:schemeClr val="tx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defRPr sz="1600" dirty="0" err="1">
            <a:solidFill>
              <a:prstClr val="black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4" id="{666AA21C-BA4E-954B-8D21-6267F63C972A}" vid="{B849286D-308A-D44F-98B4-8747EFA57ABC}"/>
    </a:ext>
  </a:ext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ipht_template_logo_neu_16zu9</Template>
  <TotalTime>0</TotalTime>
  <Words>339</Words>
  <Application>Microsoft Office PowerPoint</Application>
  <PresentationFormat>Benutzerdefiniert</PresentationFormat>
  <Paragraphs>90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13</vt:i4>
      </vt:variant>
    </vt:vector>
  </HeadingPairs>
  <TitlesOfParts>
    <vt:vector size="20" baseType="lpstr">
      <vt:lpstr>Arial</vt:lpstr>
      <vt:lpstr>Calibri</vt:lpstr>
      <vt:lpstr>Cambria Math</vt:lpstr>
      <vt:lpstr>Wingdings</vt:lpstr>
      <vt:lpstr>Wingdings 3</vt:lpstr>
      <vt:lpstr>IPHT PPT-Template 16:9 - Weiß</vt:lpstr>
      <vt:lpstr>IPHT PPT-Template 16:9 - Grau</vt:lpstr>
      <vt:lpstr>  Hardware  Communication with I2C 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Microsoft Office-Anwender</dc:creator>
  <cp:keywords>Optimiert für PowerPoint 2010 PC</cp:keywords>
  <cp:lastModifiedBy>xaxa</cp:lastModifiedBy>
  <cp:revision>41</cp:revision>
  <dcterms:created xsi:type="dcterms:W3CDTF">2017-02-17T09:26:18Z</dcterms:created>
  <dcterms:modified xsi:type="dcterms:W3CDTF">2018-05-09T08:55:41Z</dcterms:modified>
  <cp:category>Optimiert für PowerPoint 2011 MAC</cp:category>
</cp:coreProperties>
</file>

<file path=docProps/thumbnail.jpeg>
</file>